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y="6858000" cx="12192000"/>
  <p:notesSz cx="12192000" cy="6858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r:id="rId28" roundtripDataSignature="AMtx7mgFTrPHETNINnkdiZIIGJbCO/X9x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customschemas.google.com/relationships/presentationmetadata" Target="metadata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2" name="Google Shape;42;p1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0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6" name="Google Shape;136;p10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1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9" name="Google Shape;169;p11:notes"/>
          <p:cNvSpPr/>
          <p:nvPr>
            <p:ph idx="2" type="sldImg"/>
          </p:nvPr>
        </p:nvSpPr>
        <p:spPr>
          <a:xfrm>
            <a:off x="2032400" y="514350"/>
            <a:ext cx="8128500" cy="25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2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0" name="Google Shape;180;p12:notes"/>
          <p:cNvSpPr/>
          <p:nvPr>
            <p:ph idx="2" type="sldImg"/>
          </p:nvPr>
        </p:nvSpPr>
        <p:spPr>
          <a:xfrm>
            <a:off x="2032400" y="514350"/>
            <a:ext cx="8128500" cy="25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3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1" name="Google Shape;191;p13:notes"/>
          <p:cNvSpPr/>
          <p:nvPr>
            <p:ph idx="2" type="sldImg"/>
          </p:nvPr>
        </p:nvSpPr>
        <p:spPr>
          <a:xfrm>
            <a:off x="2032400" y="514350"/>
            <a:ext cx="8128500" cy="25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4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1" name="Google Shape;201;p14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5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2" name="Google Shape;212;p15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6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3" name="Google Shape;223;p16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7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32" name="Google Shape;232;p17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8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2" name="Google Shape;242;p18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9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51" name="Google Shape;251;p19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8" name="Google Shape;48;p3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1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60" name="Google Shape;260;p21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7285fd2758_0_56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69" name="Google Shape;269;g37285fd2758_0_56:notes"/>
          <p:cNvSpPr/>
          <p:nvPr>
            <p:ph idx="2" type="sldImg"/>
          </p:nvPr>
        </p:nvSpPr>
        <p:spPr>
          <a:xfrm>
            <a:off x="2032400" y="514350"/>
            <a:ext cx="8128500" cy="25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2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78" name="Google Shape;278;p22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6" name="Google Shape;56;p2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4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6" name="Google Shape;66;p4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6" name="Google Shape;76;p5:notes"/>
          <p:cNvSpPr/>
          <p:nvPr>
            <p:ph idx="2" type="sldImg"/>
          </p:nvPr>
        </p:nvSpPr>
        <p:spPr>
          <a:xfrm>
            <a:off x="2032400" y="514350"/>
            <a:ext cx="8128500" cy="25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6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6" name="Google Shape;86;p6:notes"/>
          <p:cNvSpPr/>
          <p:nvPr>
            <p:ph idx="2" type="sldImg"/>
          </p:nvPr>
        </p:nvSpPr>
        <p:spPr>
          <a:xfrm>
            <a:off x="2032400" y="514350"/>
            <a:ext cx="8128500" cy="25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7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6" name="Google Shape;96;p7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8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7" name="Google Shape;117;p8:notes"/>
          <p:cNvSpPr/>
          <p:nvPr>
            <p:ph idx="2" type="sldImg"/>
          </p:nvPr>
        </p:nvSpPr>
        <p:spPr>
          <a:xfrm>
            <a:off x="2032400" y="514350"/>
            <a:ext cx="8128500" cy="25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9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6" name="Google Shape;126;p9:notes"/>
          <p:cNvSpPr/>
          <p:nvPr>
            <p:ph idx="2" type="sldImg"/>
          </p:nvPr>
        </p:nvSpPr>
        <p:spPr>
          <a:xfrm>
            <a:off x="2032400" y="514350"/>
            <a:ext cx="8128500" cy="25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4"/>
          <p:cNvSpPr txBox="1"/>
          <p:nvPr>
            <p:ph type="ctrTitle"/>
          </p:nvPr>
        </p:nvSpPr>
        <p:spPr>
          <a:xfrm>
            <a:off x="1842194" y="1088830"/>
            <a:ext cx="8507611" cy="848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4"/>
          <p:cNvSpPr txBox="1"/>
          <p:nvPr>
            <p:ph idx="1" type="subTitle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4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4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4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5"/>
          <p:cNvSpPr txBox="1"/>
          <p:nvPr>
            <p:ph type="title"/>
          </p:nvPr>
        </p:nvSpPr>
        <p:spPr>
          <a:xfrm>
            <a:off x="1198314" y="-218653"/>
            <a:ext cx="9795371" cy="17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5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5"/>
          <p:cNvSpPr txBox="1"/>
          <p:nvPr>
            <p:ph idx="1" type="body"/>
          </p:nvPr>
        </p:nvSpPr>
        <p:spPr>
          <a:xfrm>
            <a:off x="230662" y="1744496"/>
            <a:ext cx="11730674" cy="438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3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5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5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5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showMasterSp="0">
  <p:cSld name="Title Only">
    <p:bg>
      <p:bgPr>
        <a:solidFill>
          <a:schemeClr val="lt1"/>
        </a:solid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6"/>
          <p:cNvSpPr/>
          <p:nvPr/>
        </p:nvSpPr>
        <p:spPr>
          <a:xfrm>
            <a:off x="0" y="0"/>
            <a:ext cx="12192000" cy="6858000"/>
          </a:xfrm>
          <a:custGeom>
            <a:rect b="b" l="l" r="r" t="t"/>
            <a:pathLst>
              <a:path extrusionOk="0" h="6858000" w="12192000"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6857999"/>
                </a:lnTo>
                <a:close/>
              </a:path>
            </a:pathLst>
          </a:custGeom>
          <a:solidFill>
            <a:srgbClr val="50B4C8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26"/>
          <p:cNvSpPr txBox="1"/>
          <p:nvPr>
            <p:ph type="title"/>
          </p:nvPr>
        </p:nvSpPr>
        <p:spPr>
          <a:xfrm>
            <a:off x="1198314" y="-218653"/>
            <a:ext cx="9795371" cy="17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5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6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6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6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7"/>
          <p:cNvSpPr txBox="1"/>
          <p:nvPr>
            <p:ph type="title"/>
          </p:nvPr>
        </p:nvSpPr>
        <p:spPr>
          <a:xfrm>
            <a:off x="1198314" y="-218653"/>
            <a:ext cx="9795371" cy="17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5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7"/>
          <p:cNvSpPr txBox="1"/>
          <p:nvPr>
            <p:ph idx="1" type="body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7"/>
          <p:cNvSpPr txBox="1"/>
          <p:nvPr>
            <p:ph idx="2" type="body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27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7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7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8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8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3"/>
          <p:cNvSpPr txBox="1"/>
          <p:nvPr>
            <p:ph type="title"/>
          </p:nvPr>
        </p:nvSpPr>
        <p:spPr>
          <a:xfrm>
            <a:off x="1198314" y="-218653"/>
            <a:ext cx="9795371" cy="17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5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3"/>
          <p:cNvSpPr txBox="1"/>
          <p:nvPr>
            <p:ph idx="1" type="body"/>
          </p:nvPr>
        </p:nvSpPr>
        <p:spPr>
          <a:xfrm>
            <a:off x="230662" y="1744496"/>
            <a:ext cx="11730674" cy="438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3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3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23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23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Relationship Id="rId4" Type="http://schemas.openxmlformats.org/officeDocument/2006/relationships/image" Target="../media/image1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8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Relationship Id="rId4" Type="http://schemas.openxmlformats.org/officeDocument/2006/relationships/image" Target="../media/image7.png"/><Relationship Id="rId9" Type="http://schemas.openxmlformats.org/officeDocument/2006/relationships/image" Target="../media/image2.png"/><Relationship Id="rId5" Type="http://schemas.openxmlformats.org/officeDocument/2006/relationships/image" Target="../media/image15.png"/><Relationship Id="rId6" Type="http://schemas.openxmlformats.org/officeDocument/2006/relationships/image" Target="../media/image8.png"/><Relationship Id="rId7" Type="http://schemas.openxmlformats.org/officeDocument/2006/relationships/image" Target="../media/image10.png"/><Relationship Id="rId8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"/>
          <p:cNvSpPr txBox="1"/>
          <p:nvPr/>
        </p:nvSpPr>
        <p:spPr>
          <a:xfrm>
            <a:off x="905300" y="529150"/>
            <a:ext cx="7256400" cy="75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lang="en-US" sz="4800">
                <a:solidFill>
                  <a:schemeClr val="lt1"/>
                </a:solidFill>
              </a:rPr>
              <a:t>PRESENTATION TITLE</a:t>
            </a:r>
            <a:endParaRPr i="0" sz="4800" u="none" cap="none" strike="noStrike">
              <a:solidFill>
                <a:schemeClr val="lt1"/>
              </a:solidFill>
            </a:endParaRPr>
          </a:p>
        </p:txBody>
      </p:sp>
      <p:sp>
        <p:nvSpPr>
          <p:cNvPr id="45" name="Google Shape;45;p1"/>
          <p:cNvSpPr txBox="1"/>
          <p:nvPr/>
        </p:nvSpPr>
        <p:spPr>
          <a:xfrm>
            <a:off x="905299" y="1454125"/>
            <a:ext cx="2562300" cy="3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</a:rPr>
              <a:t>Author Name(s</a:t>
            </a:r>
            <a:r>
              <a:rPr i="0" lang="en-US" sz="1800" u="none" cap="none" strike="noStrike">
                <a:solidFill>
                  <a:schemeClr val="lt1"/>
                </a:solidFill>
              </a:rPr>
              <a:t>)</a:t>
            </a:r>
            <a:endParaRPr i="0" sz="1800" u="none" cap="none" strike="noStrike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0"/>
          <p:cNvSpPr/>
          <p:nvPr/>
        </p:nvSpPr>
        <p:spPr>
          <a:xfrm>
            <a:off x="0" y="1628750"/>
            <a:ext cx="12192000" cy="5227720"/>
          </a:xfrm>
          <a:custGeom>
            <a:rect b="b" l="l" r="r" t="t"/>
            <a:pathLst>
              <a:path extrusionOk="0" h="5253990" w="12192000">
                <a:moveTo>
                  <a:pt x="0" y="5253930"/>
                </a:moveTo>
                <a:lnTo>
                  <a:pt x="12191999" y="5253930"/>
                </a:lnTo>
                <a:lnTo>
                  <a:pt x="12191999" y="0"/>
                </a:lnTo>
                <a:lnTo>
                  <a:pt x="0" y="0"/>
                </a:lnTo>
                <a:lnTo>
                  <a:pt x="0" y="5253930"/>
                </a:lnTo>
                <a:close/>
              </a:path>
            </a:pathLst>
          </a:custGeom>
          <a:solidFill>
            <a:srgbClr val="08296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10"/>
          <p:cNvSpPr txBox="1"/>
          <p:nvPr>
            <p:ph type="title"/>
          </p:nvPr>
        </p:nvSpPr>
        <p:spPr>
          <a:xfrm>
            <a:off x="0" y="0"/>
            <a:ext cx="12192000" cy="958200"/>
          </a:xfrm>
          <a:prstGeom prst="rect">
            <a:avLst/>
          </a:prstGeom>
          <a:solidFill>
            <a:srgbClr val="FCB034"/>
          </a:solidFill>
          <a:ln>
            <a:noFill/>
          </a:ln>
        </p:spPr>
        <p:txBody>
          <a:bodyPr anchorCtr="0" anchor="t" bIns="0" lIns="0" spcFirstLastPara="1" rIns="0" wrap="square" tIns="1257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Good Slide Characteristics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0" name="Google Shape;140;p10"/>
          <p:cNvGrpSpPr/>
          <p:nvPr/>
        </p:nvGrpSpPr>
        <p:grpSpPr>
          <a:xfrm>
            <a:off x="679424" y="3062005"/>
            <a:ext cx="2499746" cy="1666193"/>
            <a:chOff x="679424" y="3062005"/>
            <a:chExt cx="2499746" cy="1666193"/>
          </a:xfrm>
        </p:grpSpPr>
        <p:sp>
          <p:nvSpPr>
            <p:cNvPr id="141" name="Google Shape;141;p10"/>
            <p:cNvSpPr/>
            <p:nvPr/>
          </p:nvSpPr>
          <p:spPr>
            <a:xfrm>
              <a:off x="679424" y="3062005"/>
              <a:ext cx="2249805" cy="1428750"/>
            </a:xfrm>
            <a:custGeom>
              <a:rect b="b" l="l" r="r" t="t"/>
              <a:pathLst>
                <a:path extrusionOk="0" h="1428750" w="2249805">
                  <a:moveTo>
                    <a:pt x="2106619" y="1428406"/>
                  </a:moveTo>
                  <a:lnTo>
                    <a:pt x="142840" y="1428406"/>
                  </a:lnTo>
                  <a:lnTo>
                    <a:pt x="97692" y="1421124"/>
                  </a:lnTo>
                  <a:lnTo>
                    <a:pt x="58480" y="1400847"/>
                  </a:lnTo>
                  <a:lnTo>
                    <a:pt x="27559" y="1369926"/>
                  </a:lnTo>
                  <a:lnTo>
                    <a:pt x="7282" y="1330714"/>
                  </a:lnTo>
                  <a:lnTo>
                    <a:pt x="0" y="1285566"/>
                  </a:lnTo>
                  <a:lnTo>
                    <a:pt x="0" y="142840"/>
                  </a:lnTo>
                  <a:lnTo>
                    <a:pt x="7282" y="97692"/>
                  </a:lnTo>
                  <a:lnTo>
                    <a:pt x="27559" y="58480"/>
                  </a:lnTo>
                  <a:lnTo>
                    <a:pt x="58480" y="27559"/>
                  </a:lnTo>
                  <a:lnTo>
                    <a:pt x="97692" y="7282"/>
                  </a:lnTo>
                  <a:lnTo>
                    <a:pt x="142840" y="0"/>
                  </a:lnTo>
                  <a:lnTo>
                    <a:pt x="2106619" y="0"/>
                  </a:lnTo>
                  <a:lnTo>
                    <a:pt x="2161282" y="10873"/>
                  </a:lnTo>
                  <a:lnTo>
                    <a:pt x="2207622" y="41837"/>
                  </a:lnTo>
                  <a:lnTo>
                    <a:pt x="2238586" y="88177"/>
                  </a:lnTo>
                  <a:lnTo>
                    <a:pt x="2249459" y="142840"/>
                  </a:lnTo>
                  <a:lnTo>
                    <a:pt x="2249459" y="1285566"/>
                  </a:lnTo>
                  <a:lnTo>
                    <a:pt x="2242177" y="1330714"/>
                  </a:lnTo>
                  <a:lnTo>
                    <a:pt x="2221899" y="1369926"/>
                  </a:lnTo>
                  <a:lnTo>
                    <a:pt x="2190979" y="1400847"/>
                  </a:lnTo>
                  <a:lnTo>
                    <a:pt x="2151767" y="1421124"/>
                  </a:lnTo>
                  <a:lnTo>
                    <a:pt x="2106619" y="1428406"/>
                  </a:lnTo>
                  <a:close/>
                </a:path>
              </a:pathLst>
            </a:custGeom>
            <a:solidFill>
              <a:srgbClr val="4EB3C7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10"/>
            <p:cNvSpPr/>
            <p:nvPr/>
          </p:nvSpPr>
          <p:spPr>
            <a:xfrm>
              <a:off x="679425" y="3062005"/>
              <a:ext cx="2249805" cy="1428750"/>
            </a:xfrm>
            <a:custGeom>
              <a:rect b="b" l="l" r="r" t="t"/>
              <a:pathLst>
                <a:path extrusionOk="0" h="1428750" w="2249805">
                  <a:moveTo>
                    <a:pt x="0" y="142840"/>
                  </a:moveTo>
                  <a:lnTo>
                    <a:pt x="7282" y="97692"/>
                  </a:lnTo>
                  <a:lnTo>
                    <a:pt x="27559" y="58480"/>
                  </a:lnTo>
                  <a:lnTo>
                    <a:pt x="58480" y="27559"/>
                  </a:lnTo>
                  <a:lnTo>
                    <a:pt x="97692" y="7282"/>
                  </a:lnTo>
                  <a:lnTo>
                    <a:pt x="142840" y="0"/>
                  </a:lnTo>
                  <a:lnTo>
                    <a:pt x="2106619" y="0"/>
                  </a:lnTo>
                  <a:lnTo>
                    <a:pt x="2161282" y="10873"/>
                  </a:lnTo>
                  <a:lnTo>
                    <a:pt x="2207622" y="41837"/>
                  </a:lnTo>
                  <a:lnTo>
                    <a:pt x="2238586" y="88177"/>
                  </a:lnTo>
                  <a:lnTo>
                    <a:pt x="2249459" y="142840"/>
                  </a:lnTo>
                  <a:lnTo>
                    <a:pt x="2249459" y="1285566"/>
                  </a:lnTo>
                  <a:lnTo>
                    <a:pt x="2242177" y="1330714"/>
                  </a:lnTo>
                  <a:lnTo>
                    <a:pt x="2221900" y="1369926"/>
                  </a:lnTo>
                  <a:lnTo>
                    <a:pt x="2190979" y="1400847"/>
                  </a:lnTo>
                  <a:lnTo>
                    <a:pt x="2151767" y="1421124"/>
                  </a:lnTo>
                  <a:lnTo>
                    <a:pt x="2106619" y="1428406"/>
                  </a:lnTo>
                  <a:lnTo>
                    <a:pt x="142840" y="1428406"/>
                  </a:lnTo>
                  <a:lnTo>
                    <a:pt x="97692" y="1421124"/>
                  </a:lnTo>
                  <a:lnTo>
                    <a:pt x="58480" y="1400847"/>
                  </a:lnTo>
                  <a:lnTo>
                    <a:pt x="27559" y="1369926"/>
                  </a:lnTo>
                  <a:lnTo>
                    <a:pt x="7282" y="1330714"/>
                  </a:lnTo>
                  <a:lnTo>
                    <a:pt x="0" y="1285566"/>
                  </a:lnTo>
                  <a:lnTo>
                    <a:pt x="0" y="142840"/>
                  </a:lnTo>
                  <a:close/>
                </a:path>
              </a:pathLst>
            </a:custGeom>
            <a:solidFill>
              <a:srgbClr val="FCB034"/>
            </a:solidFill>
            <a:ln cap="flat" cmpd="sng" w="126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10"/>
            <p:cNvSpPr/>
            <p:nvPr/>
          </p:nvSpPr>
          <p:spPr>
            <a:xfrm>
              <a:off x="929365" y="3299448"/>
              <a:ext cx="2249805" cy="1428750"/>
            </a:xfrm>
            <a:custGeom>
              <a:rect b="b" l="l" r="r" t="t"/>
              <a:pathLst>
                <a:path extrusionOk="0" h="1428750" w="2249805">
                  <a:moveTo>
                    <a:pt x="2106619" y="1428406"/>
                  </a:moveTo>
                  <a:lnTo>
                    <a:pt x="142840" y="1428406"/>
                  </a:lnTo>
                  <a:lnTo>
                    <a:pt x="97691" y="1421124"/>
                  </a:lnTo>
                  <a:lnTo>
                    <a:pt x="58480" y="1400847"/>
                  </a:lnTo>
                  <a:lnTo>
                    <a:pt x="27559" y="1369926"/>
                  </a:lnTo>
                  <a:lnTo>
                    <a:pt x="7282" y="1330715"/>
                  </a:lnTo>
                  <a:lnTo>
                    <a:pt x="0" y="1285566"/>
                  </a:lnTo>
                  <a:lnTo>
                    <a:pt x="0" y="142841"/>
                  </a:lnTo>
                  <a:lnTo>
                    <a:pt x="7282" y="97692"/>
                  </a:lnTo>
                  <a:lnTo>
                    <a:pt x="27559" y="58480"/>
                  </a:lnTo>
                  <a:lnTo>
                    <a:pt x="58480" y="27560"/>
                  </a:lnTo>
                  <a:lnTo>
                    <a:pt x="97691" y="7282"/>
                  </a:lnTo>
                  <a:lnTo>
                    <a:pt x="142840" y="0"/>
                  </a:lnTo>
                  <a:lnTo>
                    <a:pt x="2106619" y="0"/>
                  </a:lnTo>
                  <a:lnTo>
                    <a:pt x="2161282" y="10873"/>
                  </a:lnTo>
                  <a:lnTo>
                    <a:pt x="2207622" y="41837"/>
                  </a:lnTo>
                  <a:lnTo>
                    <a:pt x="2238586" y="88178"/>
                  </a:lnTo>
                  <a:lnTo>
                    <a:pt x="2249459" y="142841"/>
                  </a:lnTo>
                  <a:lnTo>
                    <a:pt x="2249459" y="1285566"/>
                  </a:lnTo>
                  <a:lnTo>
                    <a:pt x="2242177" y="1330715"/>
                  </a:lnTo>
                  <a:lnTo>
                    <a:pt x="2221900" y="1369926"/>
                  </a:lnTo>
                  <a:lnTo>
                    <a:pt x="2190979" y="1400847"/>
                  </a:lnTo>
                  <a:lnTo>
                    <a:pt x="2151768" y="1421124"/>
                  </a:lnTo>
                  <a:lnTo>
                    <a:pt x="2106619" y="1428406"/>
                  </a:lnTo>
                  <a:close/>
                </a:path>
              </a:pathLst>
            </a:custGeom>
            <a:solidFill>
              <a:srgbClr val="FFFFFF">
                <a:alpha val="87843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10"/>
            <p:cNvSpPr/>
            <p:nvPr/>
          </p:nvSpPr>
          <p:spPr>
            <a:xfrm>
              <a:off x="929365" y="3299448"/>
              <a:ext cx="2249805" cy="1428750"/>
            </a:xfrm>
            <a:custGeom>
              <a:rect b="b" l="l" r="r" t="t"/>
              <a:pathLst>
                <a:path extrusionOk="0" h="1428750" w="2249805">
                  <a:moveTo>
                    <a:pt x="0" y="142841"/>
                  </a:moveTo>
                  <a:lnTo>
                    <a:pt x="7282" y="97692"/>
                  </a:lnTo>
                  <a:lnTo>
                    <a:pt x="27559" y="58480"/>
                  </a:lnTo>
                  <a:lnTo>
                    <a:pt x="58480" y="27560"/>
                  </a:lnTo>
                  <a:lnTo>
                    <a:pt x="97691" y="7282"/>
                  </a:lnTo>
                  <a:lnTo>
                    <a:pt x="142840" y="0"/>
                  </a:lnTo>
                  <a:lnTo>
                    <a:pt x="2106619" y="0"/>
                  </a:lnTo>
                  <a:lnTo>
                    <a:pt x="2161282" y="10873"/>
                  </a:lnTo>
                  <a:lnTo>
                    <a:pt x="2207622" y="41837"/>
                  </a:lnTo>
                  <a:lnTo>
                    <a:pt x="2238586" y="88178"/>
                  </a:lnTo>
                  <a:lnTo>
                    <a:pt x="2249459" y="142841"/>
                  </a:lnTo>
                  <a:lnTo>
                    <a:pt x="2249459" y="1285566"/>
                  </a:lnTo>
                  <a:lnTo>
                    <a:pt x="2242177" y="1330715"/>
                  </a:lnTo>
                  <a:lnTo>
                    <a:pt x="2221900" y="1369926"/>
                  </a:lnTo>
                  <a:lnTo>
                    <a:pt x="2190979" y="1400847"/>
                  </a:lnTo>
                  <a:lnTo>
                    <a:pt x="2151768" y="1421124"/>
                  </a:lnTo>
                  <a:lnTo>
                    <a:pt x="2106619" y="1428406"/>
                  </a:lnTo>
                  <a:lnTo>
                    <a:pt x="142840" y="1428406"/>
                  </a:lnTo>
                  <a:lnTo>
                    <a:pt x="97691" y="1421124"/>
                  </a:lnTo>
                  <a:lnTo>
                    <a:pt x="58480" y="1400847"/>
                  </a:lnTo>
                  <a:lnTo>
                    <a:pt x="27559" y="1369926"/>
                  </a:lnTo>
                  <a:lnTo>
                    <a:pt x="7282" y="1330715"/>
                  </a:lnTo>
                  <a:lnTo>
                    <a:pt x="0" y="1285566"/>
                  </a:lnTo>
                  <a:lnTo>
                    <a:pt x="0" y="142841"/>
                  </a:lnTo>
                  <a:close/>
                </a:path>
              </a:pathLst>
            </a:custGeom>
            <a:noFill/>
            <a:ln cap="flat" cmpd="sng" w="12675">
              <a:solidFill>
                <a:srgbClr val="4EB3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5" name="Google Shape;145;p10"/>
          <p:cNvSpPr txBox="1"/>
          <p:nvPr/>
        </p:nvSpPr>
        <p:spPr>
          <a:xfrm>
            <a:off x="1370663" y="3769152"/>
            <a:ext cx="1365300" cy="3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i="0" lang="en-US" sz="2500" u="none" cap="none" strike="noStrike">
                <a:solidFill>
                  <a:srgbClr val="000000"/>
                </a:solidFill>
              </a:rPr>
              <a:t>Simplicity</a:t>
            </a:r>
            <a:endParaRPr i="0" sz="2500" u="none" cap="none" strike="noStrike">
              <a:solidFill>
                <a:srgbClr val="000000"/>
              </a:solidFill>
            </a:endParaRPr>
          </a:p>
        </p:txBody>
      </p:sp>
      <p:grpSp>
        <p:nvGrpSpPr>
          <p:cNvPr id="146" name="Google Shape;146;p10"/>
          <p:cNvGrpSpPr/>
          <p:nvPr/>
        </p:nvGrpSpPr>
        <p:grpSpPr>
          <a:xfrm>
            <a:off x="3428765" y="3062005"/>
            <a:ext cx="2499745" cy="1666193"/>
            <a:chOff x="3428765" y="3062005"/>
            <a:chExt cx="2499745" cy="1666193"/>
          </a:xfrm>
        </p:grpSpPr>
        <p:sp>
          <p:nvSpPr>
            <p:cNvPr id="147" name="Google Shape;147;p10"/>
            <p:cNvSpPr/>
            <p:nvPr/>
          </p:nvSpPr>
          <p:spPr>
            <a:xfrm>
              <a:off x="3428765" y="3062005"/>
              <a:ext cx="2249805" cy="1428750"/>
            </a:xfrm>
            <a:custGeom>
              <a:rect b="b" l="l" r="r" t="t"/>
              <a:pathLst>
                <a:path extrusionOk="0" h="1428750" w="2249804">
                  <a:moveTo>
                    <a:pt x="2106618" y="1428406"/>
                  </a:moveTo>
                  <a:lnTo>
                    <a:pt x="142840" y="1428406"/>
                  </a:lnTo>
                  <a:lnTo>
                    <a:pt x="97692" y="1421124"/>
                  </a:lnTo>
                  <a:lnTo>
                    <a:pt x="58480" y="1400847"/>
                  </a:lnTo>
                  <a:lnTo>
                    <a:pt x="27559" y="1369926"/>
                  </a:lnTo>
                  <a:lnTo>
                    <a:pt x="7282" y="1330714"/>
                  </a:lnTo>
                  <a:lnTo>
                    <a:pt x="0" y="1285566"/>
                  </a:lnTo>
                  <a:lnTo>
                    <a:pt x="0" y="142840"/>
                  </a:lnTo>
                  <a:lnTo>
                    <a:pt x="7282" y="97692"/>
                  </a:lnTo>
                  <a:lnTo>
                    <a:pt x="27559" y="58480"/>
                  </a:lnTo>
                  <a:lnTo>
                    <a:pt x="58480" y="27559"/>
                  </a:lnTo>
                  <a:lnTo>
                    <a:pt x="97692" y="7282"/>
                  </a:lnTo>
                  <a:lnTo>
                    <a:pt x="142840" y="0"/>
                  </a:lnTo>
                  <a:lnTo>
                    <a:pt x="2106618" y="0"/>
                  </a:lnTo>
                  <a:lnTo>
                    <a:pt x="2161282" y="10873"/>
                  </a:lnTo>
                  <a:lnTo>
                    <a:pt x="2207622" y="41837"/>
                  </a:lnTo>
                  <a:lnTo>
                    <a:pt x="2238586" y="88177"/>
                  </a:lnTo>
                  <a:lnTo>
                    <a:pt x="2249460" y="142840"/>
                  </a:lnTo>
                  <a:lnTo>
                    <a:pt x="2249460" y="1285566"/>
                  </a:lnTo>
                  <a:lnTo>
                    <a:pt x="2242178" y="1330714"/>
                  </a:lnTo>
                  <a:lnTo>
                    <a:pt x="2221900" y="1369926"/>
                  </a:lnTo>
                  <a:lnTo>
                    <a:pt x="2190979" y="1400847"/>
                  </a:lnTo>
                  <a:lnTo>
                    <a:pt x="2151767" y="1421124"/>
                  </a:lnTo>
                  <a:lnTo>
                    <a:pt x="2106618" y="1428406"/>
                  </a:lnTo>
                  <a:close/>
                </a:path>
              </a:pathLst>
            </a:custGeom>
            <a:solidFill>
              <a:srgbClr val="4EB3C7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10"/>
            <p:cNvSpPr/>
            <p:nvPr/>
          </p:nvSpPr>
          <p:spPr>
            <a:xfrm>
              <a:off x="3428765" y="3062005"/>
              <a:ext cx="2249805" cy="1428750"/>
            </a:xfrm>
            <a:custGeom>
              <a:rect b="b" l="l" r="r" t="t"/>
              <a:pathLst>
                <a:path extrusionOk="0" h="1428750" w="2249804">
                  <a:moveTo>
                    <a:pt x="0" y="142840"/>
                  </a:moveTo>
                  <a:lnTo>
                    <a:pt x="7282" y="97692"/>
                  </a:lnTo>
                  <a:lnTo>
                    <a:pt x="27559" y="58480"/>
                  </a:lnTo>
                  <a:lnTo>
                    <a:pt x="58480" y="27559"/>
                  </a:lnTo>
                  <a:lnTo>
                    <a:pt x="97692" y="7282"/>
                  </a:lnTo>
                  <a:lnTo>
                    <a:pt x="142840" y="0"/>
                  </a:lnTo>
                  <a:lnTo>
                    <a:pt x="2106618" y="0"/>
                  </a:lnTo>
                  <a:lnTo>
                    <a:pt x="2161282" y="10873"/>
                  </a:lnTo>
                  <a:lnTo>
                    <a:pt x="2207622" y="41837"/>
                  </a:lnTo>
                  <a:lnTo>
                    <a:pt x="2238586" y="88177"/>
                  </a:lnTo>
                  <a:lnTo>
                    <a:pt x="2249460" y="142840"/>
                  </a:lnTo>
                  <a:lnTo>
                    <a:pt x="2249460" y="1285566"/>
                  </a:lnTo>
                  <a:lnTo>
                    <a:pt x="2242178" y="1330714"/>
                  </a:lnTo>
                  <a:lnTo>
                    <a:pt x="2221900" y="1369926"/>
                  </a:lnTo>
                  <a:lnTo>
                    <a:pt x="2190979" y="1400847"/>
                  </a:lnTo>
                  <a:lnTo>
                    <a:pt x="2151767" y="1421124"/>
                  </a:lnTo>
                  <a:lnTo>
                    <a:pt x="2106618" y="1428406"/>
                  </a:lnTo>
                  <a:lnTo>
                    <a:pt x="142840" y="1428406"/>
                  </a:lnTo>
                  <a:lnTo>
                    <a:pt x="97692" y="1421124"/>
                  </a:lnTo>
                  <a:lnTo>
                    <a:pt x="58480" y="1400847"/>
                  </a:lnTo>
                  <a:lnTo>
                    <a:pt x="27559" y="1369926"/>
                  </a:lnTo>
                  <a:lnTo>
                    <a:pt x="7282" y="1330714"/>
                  </a:lnTo>
                  <a:lnTo>
                    <a:pt x="0" y="1285566"/>
                  </a:lnTo>
                  <a:lnTo>
                    <a:pt x="0" y="142840"/>
                  </a:lnTo>
                  <a:close/>
                </a:path>
              </a:pathLst>
            </a:custGeom>
            <a:solidFill>
              <a:srgbClr val="FCB034"/>
            </a:solidFill>
            <a:ln cap="flat" cmpd="sng" w="126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10"/>
            <p:cNvSpPr/>
            <p:nvPr/>
          </p:nvSpPr>
          <p:spPr>
            <a:xfrm>
              <a:off x="3678705" y="3299448"/>
              <a:ext cx="2249805" cy="1428750"/>
            </a:xfrm>
            <a:custGeom>
              <a:rect b="b" l="l" r="r" t="t"/>
              <a:pathLst>
                <a:path extrusionOk="0" h="1428750" w="2249804">
                  <a:moveTo>
                    <a:pt x="2106619" y="1428406"/>
                  </a:moveTo>
                  <a:lnTo>
                    <a:pt x="142841" y="1428406"/>
                  </a:lnTo>
                  <a:lnTo>
                    <a:pt x="97692" y="1421124"/>
                  </a:lnTo>
                  <a:lnTo>
                    <a:pt x="58480" y="1400847"/>
                  </a:lnTo>
                  <a:lnTo>
                    <a:pt x="27560" y="1369926"/>
                  </a:lnTo>
                  <a:lnTo>
                    <a:pt x="7282" y="1330715"/>
                  </a:lnTo>
                  <a:lnTo>
                    <a:pt x="0" y="1285566"/>
                  </a:lnTo>
                  <a:lnTo>
                    <a:pt x="0" y="142841"/>
                  </a:lnTo>
                  <a:lnTo>
                    <a:pt x="7282" y="97692"/>
                  </a:lnTo>
                  <a:lnTo>
                    <a:pt x="27560" y="58480"/>
                  </a:lnTo>
                  <a:lnTo>
                    <a:pt x="58480" y="27560"/>
                  </a:lnTo>
                  <a:lnTo>
                    <a:pt x="97692" y="7282"/>
                  </a:lnTo>
                  <a:lnTo>
                    <a:pt x="142841" y="0"/>
                  </a:lnTo>
                  <a:lnTo>
                    <a:pt x="2106619" y="0"/>
                  </a:lnTo>
                  <a:lnTo>
                    <a:pt x="2161282" y="10873"/>
                  </a:lnTo>
                  <a:lnTo>
                    <a:pt x="2207623" y="41837"/>
                  </a:lnTo>
                  <a:lnTo>
                    <a:pt x="2238587" y="88178"/>
                  </a:lnTo>
                  <a:lnTo>
                    <a:pt x="2249460" y="142841"/>
                  </a:lnTo>
                  <a:lnTo>
                    <a:pt x="2249460" y="1285566"/>
                  </a:lnTo>
                  <a:lnTo>
                    <a:pt x="2242178" y="1330715"/>
                  </a:lnTo>
                  <a:lnTo>
                    <a:pt x="2221900" y="1369926"/>
                  </a:lnTo>
                  <a:lnTo>
                    <a:pt x="2190979" y="1400847"/>
                  </a:lnTo>
                  <a:lnTo>
                    <a:pt x="2151768" y="1421124"/>
                  </a:lnTo>
                  <a:lnTo>
                    <a:pt x="2106619" y="1428406"/>
                  </a:lnTo>
                  <a:close/>
                </a:path>
              </a:pathLst>
            </a:custGeom>
            <a:solidFill>
              <a:srgbClr val="FFFFFF">
                <a:alpha val="87843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10"/>
            <p:cNvSpPr/>
            <p:nvPr/>
          </p:nvSpPr>
          <p:spPr>
            <a:xfrm>
              <a:off x="3678705" y="3299448"/>
              <a:ext cx="2249805" cy="1428750"/>
            </a:xfrm>
            <a:custGeom>
              <a:rect b="b" l="l" r="r" t="t"/>
              <a:pathLst>
                <a:path extrusionOk="0" h="1428750" w="2249804">
                  <a:moveTo>
                    <a:pt x="0" y="142841"/>
                  </a:moveTo>
                  <a:lnTo>
                    <a:pt x="7282" y="97692"/>
                  </a:lnTo>
                  <a:lnTo>
                    <a:pt x="27560" y="58480"/>
                  </a:lnTo>
                  <a:lnTo>
                    <a:pt x="58480" y="27560"/>
                  </a:lnTo>
                  <a:lnTo>
                    <a:pt x="97692" y="7282"/>
                  </a:lnTo>
                  <a:lnTo>
                    <a:pt x="142841" y="0"/>
                  </a:lnTo>
                  <a:lnTo>
                    <a:pt x="2106619" y="0"/>
                  </a:lnTo>
                  <a:lnTo>
                    <a:pt x="2161282" y="10873"/>
                  </a:lnTo>
                  <a:lnTo>
                    <a:pt x="2207623" y="41837"/>
                  </a:lnTo>
                  <a:lnTo>
                    <a:pt x="2238587" y="88178"/>
                  </a:lnTo>
                  <a:lnTo>
                    <a:pt x="2249460" y="142841"/>
                  </a:lnTo>
                  <a:lnTo>
                    <a:pt x="2249460" y="1285566"/>
                  </a:lnTo>
                  <a:lnTo>
                    <a:pt x="2242178" y="1330715"/>
                  </a:lnTo>
                  <a:lnTo>
                    <a:pt x="2221900" y="1369926"/>
                  </a:lnTo>
                  <a:lnTo>
                    <a:pt x="2190979" y="1400847"/>
                  </a:lnTo>
                  <a:lnTo>
                    <a:pt x="2151768" y="1421124"/>
                  </a:lnTo>
                  <a:lnTo>
                    <a:pt x="2106619" y="1428406"/>
                  </a:lnTo>
                  <a:lnTo>
                    <a:pt x="142841" y="1428406"/>
                  </a:lnTo>
                  <a:lnTo>
                    <a:pt x="97692" y="1421124"/>
                  </a:lnTo>
                  <a:lnTo>
                    <a:pt x="58480" y="1400847"/>
                  </a:lnTo>
                  <a:lnTo>
                    <a:pt x="27560" y="1369926"/>
                  </a:lnTo>
                  <a:lnTo>
                    <a:pt x="7282" y="1330715"/>
                  </a:lnTo>
                  <a:lnTo>
                    <a:pt x="0" y="1285566"/>
                  </a:lnTo>
                  <a:lnTo>
                    <a:pt x="0" y="142841"/>
                  </a:lnTo>
                  <a:close/>
                </a:path>
              </a:pathLst>
            </a:custGeom>
            <a:noFill/>
            <a:ln cap="flat" cmpd="sng" w="12675">
              <a:solidFill>
                <a:srgbClr val="4EB3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1" name="Google Shape;151;p10"/>
          <p:cNvSpPr txBox="1"/>
          <p:nvPr/>
        </p:nvSpPr>
        <p:spPr>
          <a:xfrm>
            <a:off x="3946550" y="3583975"/>
            <a:ext cx="1830000" cy="86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9050">
            <a:spAutoFit/>
          </a:bodyPr>
          <a:lstStyle/>
          <a:p>
            <a:pPr indent="-276225" lvl="0" marL="288290" marR="5080" rtl="0" algn="l">
              <a:lnSpc>
                <a:spcPct val="10814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i="0" lang="en-US" sz="2500" u="none" cap="none" strike="noStrike">
                <a:solidFill>
                  <a:srgbClr val="000000"/>
                </a:solidFill>
              </a:rPr>
              <a:t>Strong</a:t>
            </a:r>
            <a:r>
              <a:rPr lang="en-US" sz="2500"/>
              <a:t> </a:t>
            </a:r>
            <a:r>
              <a:rPr i="0" lang="en-US" sz="2500" u="none" cap="none" strike="noStrike">
                <a:solidFill>
                  <a:srgbClr val="000000"/>
                </a:solidFill>
              </a:rPr>
              <a:t>color contrast</a:t>
            </a:r>
            <a:endParaRPr i="0" sz="2500" u="none" cap="none" strike="noStrike">
              <a:solidFill>
                <a:srgbClr val="000000"/>
              </a:solidFill>
            </a:endParaRPr>
          </a:p>
        </p:txBody>
      </p:sp>
      <p:grpSp>
        <p:nvGrpSpPr>
          <p:cNvPr id="152" name="Google Shape;152;p10"/>
          <p:cNvGrpSpPr/>
          <p:nvPr/>
        </p:nvGrpSpPr>
        <p:grpSpPr>
          <a:xfrm>
            <a:off x="6178106" y="3062005"/>
            <a:ext cx="2499746" cy="1666193"/>
            <a:chOff x="6178106" y="3062005"/>
            <a:chExt cx="2499746" cy="1666193"/>
          </a:xfrm>
        </p:grpSpPr>
        <p:sp>
          <p:nvSpPr>
            <p:cNvPr id="153" name="Google Shape;153;p10"/>
            <p:cNvSpPr/>
            <p:nvPr/>
          </p:nvSpPr>
          <p:spPr>
            <a:xfrm>
              <a:off x="6178106" y="3062005"/>
              <a:ext cx="2249805" cy="1428750"/>
            </a:xfrm>
            <a:custGeom>
              <a:rect b="b" l="l" r="r" t="t"/>
              <a:pathLst>
                <a:path extrusionOk="0" h="1428750" w="2249804">
                  <a:moveTo>
                    <a:pt x="2106619" y="1428406"/>
                  </a:moveTo>
                  <a:lnTo>
                    <a:pt x="142840" y="1428406"/>
                  </a:lnTo>
                  <a:lnTo>
                    <a:pt x="97691" y="1421124"/>
                  </a:lnTo>
                  <a:lnTo>
                    <a:pt x="58480" y="1400847"/>
                  </a:lnTo>
                  <a:lnTo>
                    <a:pt x="27559" y="1369926"/>
                  </a:lnTo>
                  <a:lnTo>
                    <a:pt x="7282" y="1330714"/>
                  </a:lnTo>
                  <a:lnTo>
                    <a:pt x="0" y="1285566"/>
                  </a:lnTo>
                  <a:lnTo>
                    <a:pt x="0" y="142840"/>
                  </a:lnTo>
                  <a:lnTo>
                    <a:pt x="7282" y="97692"/>
                  </a:lnTo>
                  <a:lnTo>
                    <a:pt x="27559" y="58480"/>
                  </a:lnTo>
                  <a:lnTo>
                    <a:pt x="58480" y="27559"/>
                  </a:lnTo>
                  <a:lnTo>
                    <a:pt x="97691" y="7282"/>
                  </a:lnTo>
                  <a:lnTo>
                    <a:pt x="142840" y="0"/>
                  </a:lnTo>
                  <a:lnTo>
                    <a:pt x="2106619" y="0"/>
                  </a:lnTo>
                  <a:lnTo>
                    <a:pt x="2161282" y="10873"/>
                  </a:lnTo>
                  <a:lnTo>
                    <a:pt x="2207622" y="41837"/>
                  </a:lnTo>
                  <a:lnTo>
                    <a:pt x="2238587" y="88177"/>
                  </a:lnTo>
                  <a:lnTo>
                    <a:pt x="2249460" y="142840"/>
                  </a:lnTo>
                  <a:lnTo>
                    <a:pt x="2249460" y="1285566"/>
                  </a:lnTo>
                  <a:lnTo>
                    <a:pt x="2242178" y="1330714"/>
                  </a:lnTo>
                  <a:lnTo>
                    <a:pt x="2221900" y="1369926"/>
                  </a:lnTo>
                  <a:lnTo>
                    <a:pt x="2190979" y="1400847"/>
                  </a:lnTo>
                  <a:lnTo>
                    <a:pt x="2151768" y="1421124"/>
                  </a:lnTo>
                  <a:lnTo>
                    <a:pt x="2106619" y="1428406"/>
                  </a:lnTo>
                  <a:close/>
                </a:path>
              </a:pathLst>
            </a:custGeom>
            <a:solidFill>
              <a:srgbClr val="4EB3C7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10"/>
            <p:cNvSpPr/>
            <p:nvPr/>
          </p:nvSpPr>
          <p:spPr>
            <a:xfrm>
              <a:off x="6178107" y="3062005"/>
              <a:ext cx="2249805" cy="1428750"/>
            </a:xfrm>
            <a:custGeom>
              <a:rect b="b" l="l" r="r" t="t"/>
              <a:pathLst>
                <a:path extrusionOk="0" h="1428750" w="2249804">
                  <a:moveTo>
                    <a:pt x="0" y="142840"/>
                  </a:moveTo>
                  <a:lnTo>
                    <a:pt x="7282" y="97692"/>
                  </a:lnTo>
                  <a:lnTo>
                    <a:pt x="27559" y="58480"/>
                  </a:lnTo>
                  <a:lnTo>
                    <a:pt x="58480" y="27559"/>
                  </a:lnTo>
                  <a:lnTo>
                    <a:pt x="97691" y="7282"/>
                  </a:lnTo>
                  <a:lnTo>
                    <a:pt x="142840" y="0"/>
                  </a:lnTo>
                  <a:lnTo>
                    <a:pt x="2106619" y="0"/>
                  </a:lnTo>
                  <a:lnTo>
                    <a:pt x="2161282" y="10873"/>
                  </a:lnTo>
                  <a:lnTo>
                    <a:pt x="2207622" y="41837"/>
                  </a:lnTo>
                  <a:lnTo>
                    <a:pt x="2238587" y="88177"/>
                  </a:lnTo>
                  <a:lnTo>
                    <a:pt x="2249460" y="142840"/>
                  </a:lnTo>
                  <a:lnTo>
                    <a:pt x="2249460" y="1285566"/>
                  </a:lnTo>
                  <a:lnTo>
                    <a:pt x="2242178" y="1330714"/>
                  </a:lnTo>
                  <a:lnTo>
                    <a:pt x="2221900" y="1369926"/>
                  </a:lnTo>
                  <a:lnTo>
                    <a:pt x="2190979" y="1400847"/>
                  </a:lnTo>
                  <a:lnTo>
                    <a:pt x="2151768" y="1421124"/>
                  </a:lnTo>
                  <a:lnTo>
                    <a:pt x="2106619" y="1428406"/>
                  </a:lnTo>
                  <a:lnTo>
                    <a:pt x="142840" y="1428406"/>
                  </a:lnTo>
                  <a:lnTo>
                    <a:pt x="97691" y="1421124"/>
                  </a:lnTo>
                  <a:lnTo>
                    <a:pt x="58480" y="1400847"/>
                  </a:lnTo>
                  <a:lnTo>
                    <a:pt x="27559" y="1369926"/>
                  </a:lnTo>
                  <a:lnTo>
                    <a:pt x="7282" y="1330714"/>
                  </a:lnTo>
                  <a:lnTo>
                    <a:pt x="0" y="1285566"/>
                  </a:lnTo>
                  <a:lnTo>
                    <a:pt x="0" y="142840"/>
                  </a:lnTo>
                  <a:close/>
                </a:path>
              </a:pathLst>
            </a:custGeom>
            <a:solidFill>
              <a:srgbClr val="FCB034"/>
            </a:solidFill>
            <a:ln cap="flat" cmpd="sng" w="126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10"/>
            <p:cNvSpPr/>
            <p:nvPr/>
          </p:nvSpPr>
          <p:spPr>
            <a:xfrm>
              <a:off x="6428046" y="3299448"/>
              <a:ext cx="2249805" cy="1428750"/>
            </a:xfrm>
            <a:custGeom>
              <a:rect b="b" l="l" r="r" t="t"/>
              <a:pathLst>
                <a:path extrusionOk="0" h="1428750" w="2249804">
                  <a:moveTo>
                    <a:pt x="2106619" y="1428406"/>
                  </a:moveTo>
                  <a:lnTo>
                    <a:pt x="142840" y="1428406"/>
                  </a:lnTo>
                  <a:lnTo>
                    <a:pt x="97691" y="1421124"/>
                  </a:lnTo>
                  <a:lnTo>
                    <a:pt x="58480" y="1400847"/>
                  </a:lnTo>
                  <a:lnTo>
                    <a:pt x="27559" y="1369926"/>
                  </a:lnTo>
                  <a:lnTo>
                    <a:pt x="7282" y="1330715"/>
                  </a:lnTo>
                  <a:lnTo>
                    <a:pt x="0" y="1285566"/>
                  </a:lnTo>
                  <a:lnTo>
                    <a:pt x="0" y="142841"/>
                  </a:lnTo>
                  <a:lnTo>
                    <a:pt x="7282" y="97692"/>
                  </a:lnTo>
                  <a:lnTo>
                    <a:pt x="27559" y="58480"/>
                  </a:lnTo>
                  <a:lnTo>
                    <a:pt x="58480" y="27560"/>
                  </a:lnTo>
                  <a:lnTo>
                    <a:pt x="97691" y="7282"/>
                  </a:lnTo>
                  <a:lnTo>
                    <a:pt x="142840" y="0"/>
                  </a:lnTo>
                  <a:lnTo>
                    <a:pt x="2106619" y="0"/>
                  </a:lnTo>
                  <a:lnTo>
                    <a:pt x="2161282" y="10873"/>
                  </a:lnTo>
                  <a:lnTo>
                    <a:pt x="2207622" y="41837"/>
                  </a:lnTo>
                  <a:lnTo>
                    <a:pt x="2238586" y="88178"/>
                  </a:lnTo>
                  <a:lnTo>
                    <a:pt x="2249459" y="142841"/>
                  </a:lnTo>
                  <a:lnTo>
                    <a:pt x="2249459" y="1285566"/>
                  </a:lnTo>
                  <a:lnTo>
                    <a:pt x="2242177" y="1330715"/>
                  </a:lnTo>
                  <a:lnTo>
                    <a:pt x="2221900" y="1369926"/>
                  </a:lnTo>
                  <a:lnTo>
                    <a:pt x="2190979" y="1400847"/>
                  </a:lnTo>
                  <a:lnTo>
                    <a:pt x="2151768" y="1421124"/>
                  </a:lnTo>
                  <a:lnTo>
                    <a:pt x="2106619" y="1428406"/>
                  </a:lnTo>
                  <a:close/>
                </a:path>
              </a:pathLst>
            </a:custGeom>
            <a:solidFill>
              <a:srgbClr val="FFFFFF">
                <a:alpha val="87843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10"/>
            <p:cNvSpPr/>
            <p:nvPr/>
          </p:nvSpPr>
          <p:spPr>
            <a:xfrm>
              <a:off x="6428047" y="3299448"/>
              <a:ext cx="2249805" cy="1428750"/>
            </a:xfrm>
            <a:custGeom>
              <a:rect b="b" l="l" r="r" t="t"/>
              <a:pathLst>
                <a:path extrusionOk="0" h="1428750" w="2249804">
                  <a:moveTo>
                    <a:pt x="0" y="142841"/>
                  </a:moveTo>
                  <a:lnTo>
                    <a:pt x="7282" y="97692"/>
                  </a:lnTo>
                  <a:lnTo>
                    <a:pt x="27559" y="58480"/>
                  </a:lnTo>
                  <a:lnTo>
                    <a:pt x="58480" y="27560"/>
                  </a:lnTo>
                  <a:lnTo>
                    <a:pt x="97691" y="7282"/>
                  </a:lnTo>
                  <a:lnTo>
                    <a:pt x="142840" y="0"/>
                  </a:lnTo>
                  <a:lnTo>
                    <a:pt x="2106619" y="0"/>
                  </a:lnTo>
                  <a:lnTo>
                    <a:pt x="2161282" y="10873"/>
                  </a:lnTo>
                  <a:lnTo>
                    <a:pt x="2207622" y="41837"/>
                  </a:lnTo>
                  <a:lnTo>
                    <a:pt x="2238586" y="88178"/>
                  </a:lnTo>
                  <a:lnTo>
                    <a:pt x="2249459" y="142841"/>
                  </a:lnTo>
                  <a:lnTo>
                    <a:pt x="2249459" y="1285566"/>
                  </a:lnTo>
                  <a:lnTo>
                    <a:pt x="2242177" y="1330715"/>
                  </a:lnTo>
                  <a:lnTo>
                    <a:pt x="2221900" y="1369926"/>
                  </a:lnTo>
                  <a:lnTo>
                    <a:pt x="2190979" y="1400847"/>
                  </a:lnTo>
                  <a:lnTo>
                    <a:pt x="2151768" y="1421124"/>
                  </a:lnTo>
                  <a:lnTo>
                    <a:pt x="2106619" y="1428406"/>
                  </a:lnTo>
                  <a:lnTo>
                    <a:pt x="142840" y="1428406"/>
                  </a:lnTo>
                  <a:lnTo>
                    <a:pt x="97691" y="1421124"/>
                  </a:lnTo>
                  <a:lnTo>
                    <a:pt x="58480" y="1400847"/>
                  </a:lnTo>
                  <a:lnTo>
                    <a:pt x="27559" y="1369926"/>
                  </a:lnTo>
                  <a:lnTo>
                    <a:pt x="7282" y="1330715"/>
                  </a:lnTo>
                  <a:lnTo>
                    <a:pt x="0" y="1285566"/>
                  </a:lnTo>
                  <a:lnTo>
                    <a:pt x="0" y="142841"/>
                  </a:lnTo>
                  <a:close/>
                </a:path>
              </a:pathLst>
            </a:custGeom>
            <a:noFill/>
            <a:ln cap="flat" cmpd="sng" w="12675">
              <a:solidFill>
                <a:srgbClr val="4EB3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7" name="Google Shape;157;p10"/>
          <p:cNvSpPr txBox="1"/>
          <p:nvPr/>
        </p:nvSpPr>
        <p:spPr>
          <a:xfrm>
            <a:off x="6571568" y="3583985"/>
            <a:ext cx="1960800" cy="86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9050">
            <a:spAutoFit/>
          </a:bodyPr>
          <a:lstStyle/>
          <a:p>
            <a:pPr indent="-427990" lvl="0" marL="440055" marR="5080" rtl="0" algn="l">
              <a:lnSpc>
                <a:spcPct val="10814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i="0" lang="en-US" sz="2500" u="none" cap="none" strike="noStrike">
                <a:solidFill>
                  <a:srgbClr val="000000"/>
                </a:solidFill>
              </a:rPr>
              <a:t>No more than six lines</a:t>
            </a:r>
            <a:endParaRPr i="0" sz="2500" u="none" cap="none" strike="noStrike">
              <a:solidFill>
                <a:srgbClr val="000000"/>
              </a:solidFill>
            </a:endParaRPr>
          </a:p>
        </p:txBody>
      </p:sp>
      <p:grpSp>
        <p:nvGrpSpPr>
          <p:cNvPr id="158" name="Google Shape;158;p10"/>
          <p:cNvGrpSpPr/>
          <p:nvPr/>
        </p:nvGrpSpPr>
        <p:grpSpPr>
          <a:xfrm>
            <a:off x="8927447" y="3062005"/>
            <a:ext cx="2499746" cy="1666193"/>
            <a:chOff x="8927447" y="3062005"/>
            <a:chExt cx="2499746" cy="1666193"/>
          </a:xfrm>
        </p:grpSpPr>
        <p:sp>
          <p:nvSpPr>
            <p:cNvPr id="159" name="Google Shape;159;p10"/>
            <p:cNvSpPr/>
            <p:nvPr/>
          </p:nvSpPr>
          <p:spPr>
            <a:xfrm>
              <a:off x="8927447" y="3062005"/>
              <a:ext cx="2249805" cy="1428750"/>
            </a:xfrm>
            <a:custGeom>
              <a:rect b="b" l="l" r="r" t="t"/>
              <a:pathLst>
                <a:path extrusionOk="0" h="1428750" w="2249804">
                  <a:moveTo>
                    <a:pt x="2106619" y="1428406"/>
                  </a:moveTo>
                  <a:lnTo>
                    <a:pt x="142841" y="1428406"/>
                  </a:lnTo>
                  <a:lnTo>
                    <a:pt x="97692" y="1421124"/>
                  </a:lnTo>
                  <a:lnTo>
                    <a:pt x="58481" y="1400847"/>
                  </a:lnTo>
                  <a:lnTo>
                    <a:pt x="27560" y="1369926"/>
                  </a:lnTo>
                  <a:lnTo>
                    <a:pt x="7282" y="1330714"/>
                  </a:lnTo>
                  <a:lnTo>
                    <a:pt x="0" y="1285566"/>
                  </a:lnTo>
                  <a:lnTo>
                    <a:pt x="0" y="142840"/>
                  </a:lnTo>
                  <a:lnTo>
                    <a:pt x="7282" y="97692"/>
                  </a:lnTo>
                  <a:lnTo>
                    <a:pt x="27560" y="58480"/>
                  </a:lnTo>
                  <a:lnTo>
                    <a:pt x="58481" y="27559"/>
                  </a:lnTo>
                  <a:lnTo>
                    <a:pt x="97692" y="7282"/>
                  </a:lnTo>
                  <a:lnTo>
                    <a:pt x="142841" y="0"/>
                  </a:lnTo>
                  <a:lnTo>
                    <a:pt x="2106619" y="0"/>
                  </a:lnTo>
                  <a:lnTo>
                    <a:pt x="2161282" y="10873"/>
                  </a:lnTo>
                  <a:lnTo>
                    <a:pt x="2207623" y="41837"/>
                  </a:lnTo>
                  <a:lnTo>
                    <a:pt x="2238587" y="88177"/>
                  </a:lnTo>
                  <a:lnTo>
                    <a:pt x="2249459" y="142840"/>
                  </a:lnTo>
                  <a:lnTo>
                    <a:pt x="2249459" y="1285566"/>
                  </a:lnTo>
                  <a:lnTo>
                    <a:pt x="2242177" y="1330714"/>
                  </a:lnTo>
                  <a:lnTo>
                    <a:pt x="2221900" y="1369926"/>
                  </a:lnTo>
                  <a:lnTo>
                    <a:pt x="2190979" y="1400847"/>
                  </a:lnTo>
                  <a:lnTo>
                    <a:pt x="2151768" y="1421124"/>
                  </a:lnTo>
                  <a:lnTo>
                    <a:pt x="2106619" y="1428406"/>
                  </a:lnTo>
                  <a:close/>
                </a:path>
              </a:pathLst>
            </a:custGeom>
            <a:solidFill>
              <a:srgbClr val="4EB3C7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10"/>
            <p:cNvSpPr/>
            <p:nvPr/>
          </p:nvSpPr>
          <p:spPr>
            <a:xfrm>
              <a:off x="8927447" y="3062005"/>
              <a:ext cx="2249805" cy="1428750"/>
            </a:xfrm>
            <a:custGeom>
              <a:rect b="b" l="l" r="r" t="t"/>
              <a:pathLst>
                <a:path extrusionOk="0" h="1428750" w="2249804">
                  <a:moveTo>
                    <a:pt x="0" y="142840"/>
                  </a:moveTo>
                  <a:lnTo>
                    <a:pt x="7282" y="97692"/>
                  </a:lnTo>
                  <a:lnTo>
                    <a:pt x="27560" y="58480"/>
                  </a:lnTo>
                  <a:lnTo>
                    <a:pt x="58481" y="27559"/>
                  </a:lnTo>
                  <a:lnTo>
                    <a:pt x="97692" y="7282"/>
                  </a:lnTo>
                  <a:lnTo>
                    <a:pt x="142841" y="0"/>
                  </a:lnTo>
                  <a:lnTo>
                    <a:pt x="2106619" y="0"/>
                  </a:lnTo>
                  <a:lnTo>
                    <a:pt x="2161282" y="10873"/>
                  </a:lnTo>
                  <a:lnTo>
                    <a:pt x="2207623" y="41837"/>
                  </a:lnTo>
                  <a:lnTo>
                    <a:pt x="2238587" y="88177"/>
                  </a:lnTo>
                  <a:lnTo>
                    <a:pt x="2249459" y="142840"/>
                  </a:lnTo>
                  <a:lnTo>
                    <a:pt x="2249459" y="1285566"/>
                  </a:lnTo>
                  <a:lnTo>
                    <a:pt x="2242177" y="1330714"/>
                  </a:lnTo>
                  <a:lnTo>
                    <a:pt x="2221900" y="1369926"/>
                  </a:lnTo>
                  <a:lnTo>
                    <a:pt x="2190979" y="1400847"/>
                  </a:lnTo>
                  <a:lnTo>
                    <a:pt x="2151768" y="1421124"/>
                  </a:lnTo>
                  <a:lnTo>
                    <a:pt x="2106619" y="1428406"/>
                  </a:lnTo>
                  <a:lnTo>
                    <a:pt x="142841" y="1428406"/>
                  </a:lnTo>
                  <a:lnTo>
                    <a:pt x="97692" y="1421124"/>
                  </a:lnTo>
                  <a:lnTo>
                    <a:pt x="58481" y="1400847"/>
                  </a:lnTo>
                  <a:lnTo>
                    <a:pt x="27560" y="1369926"/>
                  </a:lnTo>
                  <a:lnTo>
                    <a:pt x="7282" y="1330714"/>
                  </a:lnTo>
                  <a:lnTo>
                    <a:pt x="0" y="1285566"/>
                  </a:lnTo>
                  <a:lnTo>
                    <a:pt x="0" y="142840"/>
                  </a:lnTo>
                  <a:close/>
                </a:path>
              </a:pathLst>
            </a:custGeom>
            <a:solidFill>
              <a:srgbClr val="FCB034"/>
            </a:solidFill>
            <a:ln cap="flat" cmpd="sng" w="126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10"/>
            <p:cNvSpPr/>
            <p:nvPr/>
          </p:nvSpPr>
          <p:spPr>
            <a:xfrm>
              <a:off x="9177388" y="3299448"/>
              <a:ext cx="2249805" cy="1428750"/>
            </a:xfrm>
            <a:custGeom>
              <a:rect b="b" l="l" r="r" t="t"/>
              <a:pathLst>
                <a:path extrusionOk="0" h="1428750" w="2249804">
                  <a:moveTo>
                    <a:pt x="2106618" y="1428406"/>
                  </a:moveTo>
                  <a:lnTo>
                    <a:pt x="142840" y="1428406"/>
                  </a:lnTo>
                  <a:lnTo>
                    <a:pt x="97691" y="1421124"/>
                  </a:lnTo>
                  <a:lnTo>
                    <a:pt x="58480" y="1400847"/>
                  </a:lnTo>
                  <a:lnTo>
                    <a:pt x="27559" y="1369926"/>
                  </a:lnTo>
                  <a:lnTo>
                    <a:pt x="7282" y="1330715"/>
                  </a:lnTo>
                  <a:lnTo>
                    <a:pt x="0" y="1285566"/>
                  </a:lnTo>
                  <a:lnTo>
                    <a:pt x="0" y="142841"/>
                  </a:lnTo>
                  <a:lnTo>
                    <a:pt x="7282" y="97692"/>
                  </a:lnTo>
                  <a:lnTo>
                    <a:pt x="27559" y="58480"/>
                  </a:lnTo>
                  <a:lnTo>
                    <a:pt x="58480" y="27560"/>
                  </a:lnTo>
                  <a:lnTo>
                    <a:pt x="97691" y="7282"/>
                  </a:lnTo>
                  <a:lnTo>
                    <a:pt x="142840" y="0"/>
                  </a:lnTo>
                  <a:lnTo>
                    <a:pt x="2106618" y="0"/>
                  </a:lnTo>
                  <a:lnTo>
                    <a:pt x="2161281" y="10873"/>
                  </a:lnTo>
                  <a:lnTo>
                    <a:pt x="2207622" y="41837"/>
                  </a:lnTo>
                  <a:lnTo>
                    <a:pt x="2238586" y="88178"/>
                  </a:lnTo>
                  <a:lnTo>
                    <a:pt x="2249459" y="142841"/>
                  </a:lnTo>
                  <a:lnTo>
                    <a:pt x="2249459" y="1285566"/>
                  </a:lnTo>
                  <a:lnTo>
                    <a:pt x="2242177" y="1330715"/>
                  </a:lnTo>
                  <a:lnTo>
                    <a:pt x="2221899" y="1369926"/>
                  </a:lnTo>
                  <a:lnTo>
                    <a:pt x="2190978" y="1400847"/>
                  </a:lnTo>
                  <a:lnTo>
                    <a:pt x="2151767" y="1421124"/>
                  </a:lnTo>
                  <a:lnTo>
                    <a:pt x="2106618" y="1428406"/>
                  </a:lnTo>
                  <a:close/>
                </a:path>
              </a:pathLst>
            </a:custGeom>
            <a:solidFill>
              <a:srgbClr val="FFFFFF">
                <a:alpha val="87843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10"/>
            <p:cNvSpPr/>
            <p:nvPr/>
          </p:nvSpPr>
          <p:spPr>
            <a:xfrm>
              <a:off x="9177388" y="3299448"/>
              <a:ext cx="2249805" cy="1428750"/>
            </a:xfrm>
            <a:custGeom>
              <a:rect b="b" l="l" r="r" t="t"/>
              <a:pathLst>
                <a:path extrusionOk="0" h="1428750" w="2249804">
                  <a:moveTo>
                    <a:pt x="0" y="142841"/>
                  </a:moveTo>
                  <a:lnTo>
                    <a:pt x="7282" y="97692"/>
                  </a:lnTo>
                  <a:lnTo>
                    <a:pt x="27559" y="58480"/>
                  </a:lnTo>
                  <a:lnTo>
                    <a:pt x="58480" y="27560"/>
                  </a:lnTo>
                  <a:lnTo>
                    <a:pt x="97691" y="7282"/>
                  </a:lnTo>
                  <a:lnTo>
                    <a:pt x="142840" y="0"/>
                  </a:lnTo>
                  <a:lnTo>
                    <a:pt x="2106618" y="0"/>
                  </a:lnTo>
                  <a:lnTo>
                    <a:pt x="2161281" y="10873"/>
                  </a:lnTo>
                  <a:lnTo>
                    <a:pt x="2207622" y="41837"/>
                  </a:lnTo>
                  <a:lnTo>
                    <a:pt x="2238586" y="88178"/>
                  </a:lnTo>
                  <a:lnTo>
                    <a:pt x="2249459" y="142841"/>
                  </a:lnTo>
                  <a:lnTo>
                    <a:pt x="2249459" y="1285566"/>
                  </a:lnTo>
                  <a:lnTo>
                    <a:pt x="2242177" y="1330715"/>
                  </a:lnTo>
                  <a:lnTo>
                    <a:pt x="2221899" y="1369926"/>
                  </a:lnTo>
                  <a:lnTo>
                    <a:pt x="2190978" y="1400847"/>
                  </a:lnTo>
                  <a:lnTo>
                    <a:pt x="2151767" y="1421124"/>
                  </a:lnTo>
                  <a:lnTo>
                    <a:pt x="2106618" y="1428406"/>
                  </a:lnTo>
                  <a:lnTo>
                    <a:pt x="142840" y="1428406"/>
                  </a:lnTo>
                  <a:lnTo>
                    <a:pt x="97691" y="1421124"/>
                  </a:lnTo>
                  <a:lnTo>
                    <a:pt x="58480" y="1400847"/>
                  </a:lnTo>
                  <a:lnTo>
                    <a:pt x="27559" y="1369926"/>
                  </a:lnTo>
                  <a:lnTo>
                    <a:pt x="7282" y="1330715"/>
                  </a:lnTo>
                  <a:lnTo>
                    <a:pt x="0" y="1285566"/>
                  </a:lnTo>
                  <a:lnTo>
                    <a:pt x="0" y="142841"/>
                  </a:lnTo>
                  <a:close/>
                </a:path>
              </a:pathLst>
            </a:custGeom>
            <a:noFill/>
            <a:ln cap="flat" cmpd="sng" w="12675">
              <a:solidFill>
                <a:srgbClr val="4EB3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3" name="Google Shape;163;p10"/>
          <p:cNvSpPr txBox="1"/>
          <p:nvPr/>
        </p:nvSpPr>
        <p:spPr>
          <a:xfrm>
            <a:off x="9342425" y="3583985"/>
            <a:ext cx="1997100" cy="86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9050">
            <a:spAutoFit/>
          </a:bodyPr>
          <a:lstStyle/>
          <a:p>
            <a:pPr indent="527685" lvl="0" marL="12700" marR="5080" rtl="0" algn="l">
              <a:lnSpc>
                <a:spcPct val="10814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i="0" lang="en-US" sz="2500" u="none" cap="none" strike="noStrike">
                <a:solidFill>
                  <a:srgbClr val="000000"/>
                </a:solidFill>
              </a:rPr>
              <a:t>Large, readable print</a:t>
            </a:r>
            <a:endParaRPr i="0" sz="2500" u="none" cap="none" strike="noStrike">
              <a:solidFill>
                <a:srgbClr val="000000"/>
              </a:solidFill>
            </a:endParaRPr>
          </a:p>
        </p:txBody>
      </p:sp>
      <p:sp>
        <p:nvSpPr>
          <p:cNvPr id="164" name="Google Shape;164;p10"/>
          <p:cNvSpPr/>
          <p:nvPr/>
        </p:nvSpPr>
        <p:spPr>
          <a:xfrm>
            <a:off x="0" y="958200"/>
            <a:ext cx="12192000" cy="670500"/>
          </a:xfrm>
          <a:prstGeom prst="rect">
            <a:avLst/>
          </a:prstGeom>
          <a:solidFill>
            <a:srgbClr val="69BBE3"/>
          </a:solidFill>
          <a:ln cap="flat" cmpd="sng" w="9525">
            <a:solidFill>
              <a:srgbClr val="69BB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69BBE3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0"/>
          <p:cNvSpPr txBox="1"/>
          <p:nvPr/>
        </p:nvSpPr>
        <p:spPr>
          <a:xfrm>
            <a:off x="8799925" y="6526025"/>
            <a:ext cx="31173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000" u="none" cap="none" strike="noStrike">
                <a:solidFill>
                  <a:schemeClr val="lt1"/>
                </a:solidFill>
              </a:rPr>
              <a:t>202</a:t>
            </a:r>
            <a:r>
              <a:rPr b="1" lang="en-US" sz="1000">
                <a:solidFill>
                  <a:schemeClr val="lt1"/>
                </a:solidFill>
              </a:rPr>
              <a:t>6</a:t>
            </a:r>
            <a:r>
              <a:rPr b="1" i="0" lang="en-US" sz="1000" u="none" cap="none" strike="noStrike">
                <a:solidFill>
                  <a:schemeClr val="lt1"/>
                </a:solidFill>
              </a:rPr>
              <a:t> A</a:t>
            </a:r>
            <a:r>
              <a:rPr b="1" lang="en-US" sz="1000">
                <a:solidFill>
                  <a:schemeClr val="lt1"/>
                </a:solidFill>
              </a:rPr>
              <a:t>nnual</a:t>
            </a:r>
            <a:r>
              <a:rPr b="1" i="0" lang="en-US" sz="1000" u="none" cap="none" strike="noStrike">
                <a:solidFill>
                  <a:schemeClr val="lt1"/>
                </a:solidFill>
              </a:rPr>
              <a:t> M</a:t>
            </a:r>
            <a:r>
              <a:rPr b="1" lang="en-US" sz="1000">
                <a:solidFill>
                  <a:schemeClr val="lt1"/>
                </a:solidFill>
              </a:rPr>
              <a:t>eeting</a:t>
            </a:r>
            <a:r>
              <a:rPr b="1" i="0" lang="en-US" sz="1000" u="none" cap="none" strike="noStrike">
                <a:solidFill>
                  <a:schemeClr val="lt1"/>
                </a:solidFill>
              </a:rPr>
              <a:t> </a:t>
            </a:r>
            <a:r>
              <a:rPr b="1" lang="en-US" sz="1000">
                <a:solidFill>
                  <a:schemeClr val="lt1"/>
                </a:solidFill>
              </a:rPr>
              <a:t>| March 25-28, 2026 |</a:t>
            </a:r>
            <a:r>
              <a:rPr b="1" lang="en-US" sz="1000">
                <a:solidFill>
                  <a:srgbClr val="FCB034"/>
                </a:solidFill>
              </a:rPr>
              <a:t> Page 10</a:t>
            </a:r>
            <a:endParaRPr i="0" sz="1000" u="none" cap="none" strike="noStrike">
              <a:solidFill>
                <a:srgbClr val="FCB034"/>
              </a:solidFill>
            </a:endParaRPr>
          </a:p>
        </p:txBody>
      </p:sp>
      <p:sp>
        <p:nvSpPr>
          <p:cNvPr id="166" name="Google Shape;166;p10"/>
          <p:cNvSpPr txBox="1"/>
          <p:nvPr/>
        </p:nvSpPr>
        <p:spPr>
          <a:xfrm>
            <a:off x="0" y="1036375"/>
            <a:ext cx="12192000" cy="5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15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i="0" lang="en-US" sz="3200" u="none" cap="none" strike="noStrike">
                <a:solidFill>
                  <a:srgbClr val="000000"/>
                </a:solidFill>
              </a:rPr>
              <a:t>Delete This Slide for Presentation</a:t>
            </a:r>
            <a:endParaRPr i="0" sz="3200" u="none" cap="none" strike="noStrike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1"/>
          <p:cNvSpPr/>
          <p:nvPr/>
        </p:nvSpPr>
        <p:spPr>
          <a:xfrm>
            <a:off x="0" y="1885475"/>
            <a:ext cx="12192000" cy="4978156"/>
          </a:xfrm>
          <a:custGeom>
            <a:rect b="b" l="l" r="r" t="t"/>
            <a:pathLst>
              <a:path extrusionOk="0" h="5253990" w="12192000">
                <a:moveTo>
                  <a:pt x="0" y="5253930"/>
                </a:moveTo>
                <a:lnTo>
                  <a:pt x="12191999" y="5253930"/>
                </a:lnTo>
                <a:lnTo>
                  <a:pt x="12191999" y="0"/>
                </a:lnTo>
                <a:lnTo>
                  <a:pt x="0" y="0"/>
                </a:lnTo>
                <a:lnTo>
                  <a:pt x="0" y="5253930"/>
                </a:lnTo>
                <a:close/>
              </a:path>
            </a:pathLst>
          </a:custGeom>
          <a:solidFill>
            <a:srgbClr val="08296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11"/>
          <p:cNvSpPr/>
          <p:nvPr/>
        </p:nvSpPr>
        <p:spPr>
          <a:xfrm>
            <a:off x="0" y="0"/>
            <a:ext cx="12192000" cy="1885458"/>
          </a:xfrm>
          <a:custGeom>
            <a:rect b="b" l="l" r="r" t="t"/>
            <a:pathLst>
              <a:path extrusionOk="0" h="1604645" w="12192000">
                <a:moveTo>
                  <a:pt x="12192000" y="0"/>
                </a:moveTo>
                <a:lnTo>
                  <a:pt x="0" y="0"/>
                </a:lnTo>
                <a:lnTo>
                  <a:pt x="0" y="1019302"/>
                </a:lnTo>
                <a:lnTo>
                  <a:pt x="0" y="1203972"/>
                </a:lnTo>
                <a:lnTo>
                  <a:pt x="0" y="1604073"/>
                </a:lnTo>
                <a:lnTo>
                  <a:pt x="12192000" y="1604073"/>
                </a:lnTo>
                <a:lnTo>
                  <a:pt x="12192000" y="1203972"/>
                </a:lnTo>
                <a:lnTo>
                  <a:pt x="12192000" y="1019302"/>
                </a:lnTo>
                <a:lnTo>
                  <a:pt x="12192000" y="0"/>
                </a:lnTo>
                <a:close/>
              </a:path>
            </a:pathLst>
          </a:custGeom>
          <a:solidFill>
            <a:srgbClr val="69BBE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11"/>
          <p:cNvSpPr txBox="1"/>
          <p:nvPr/>
        </p:nvSpPr>
        <p:spPr>
          <a:xfrm>
            <a:off x="1091430" y="2565900"/>
            <a:ext cx="4400400" cy="284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-149225" lvl="0" marL="12192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50"/>
              <a:buChar char="•"/>
            </a:pPr>
            <a:r>
              <a:rPr i="0" lang="en-US" sz="2450" u="none" cap="none" strike="noStrike">
                <a:solidFill>
                  <a:srgbClr val="FFFFFF"/>
                </a:solidFill>
              </a:rPr>
              <a:t>Simplicity</a:t>
            </a:r>
            <a:endParaRPr i="0" sz="2450" u="none" cap="none" strike="noStrike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>
                <a:srgbClr val="FFFFFF"/>
              </a:buClr>
              <a:buSzPts val="2850"/>
              <a:buFont typeface="Arial"/>
              <a:buNone/>
            </a:pPr>
            <a:r>
              <a:t/>
            </a:r>
            <a:endParaRPr i="0" sz="2850" u="none" cap="none" strike="noStrike">
              <a:solidFill>
                <a:srgbClr val="000000"/>
              </a:solidFill>
            </a:endParaRPr>
          </a:p>
          <a:p>
            <a:pPr indent="-179705" lvl="0" marL="191770" marR="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>
                <a:srgbClr val="FFFFFF"/>
              </a:buClr>
              <a:buSzPts val="2350"/>
              <a:buChar char="•"/>
            </a:pPr>
            <a:r>
              <a:rPr i="0" lang="en-US" sz="2450" u="none" cap="none" strike="noStrike">
                <a:solidFill>
                  <a:srgbClr val="FFFFFF"/>
                </a:solidFill>
              </a:rPr>
              <a:t>Strong color contrast</a:t>
            </a:r>
            <a:endParaRPr i="0" sz="2450" u="none" cap="none" strike="noStrike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>
                <a:srgbClr val="FFFFFF"/>
              </a:buClr>
              <a:buSzPts val="2850"/>
              <a:buFont typeface="Arial"/>
              <a:buNone/>
            </a:pPr>
            <a:r>
              <a:t/>
            </a:r>
            <a:endParaRPr i="0" sz="2850" u="none" cap="none" strike="noStrike">
              <a:solidFill>
                <a:srgbClr val="000000"/>
              </a:solidFill>
            </a:endParaRPr>
          </a:p>
          <a:p>
            <a:pPr indent="-179705" lvl="0" marL="191770" marR="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>
                <a:srgbClr val="FFFFFF"/>
              </a:buClr>
              <a:buSzPts val="2350"/>
              <a:buChar char="•"/>
            </a:pPr>
            <a:r>
              <a:rPr i="0" lang="en-US" sz="2450" u="none" cap="none" strike="noStrike">
                <a:solidFill>
                  <a:srgbClr val="FFFFFF"/>
                </a:solidFill>
              </a:rPr>
              <a:t>No more than six lines</a:t>
            </a:r>
            <a:endParaRPr i="0" sz="2450" u="none" cap="none" strike="noStrike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>
                <a:srgbClr val="FFFFFF"/>
              </a:buClr>
              <a:buSzPts val="2850"/>
              <a:buFont typeface="Arial"/>
              <a:buNone/>
            </a:pPr>
            <a:r>
              <a:t/>
            </a:r>
            <a:endParaRPr i="0" sz="2850" u="none" cap="none" strike="noStrike">
              <a:solidFill>
                <a:srgbClr val="000000"/>
              </a:solidFill>
            </a:endParaRPr>
          </a:p>
          <a:p>
            <a:pPr indent="-179705" lvl="0" marL="191770" marR="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>
                <a:srgbClr val="FFFFFF"/>
              </a:buClr>
              <a:buSzPts val="2350"/>
              <a:buChar char="•"/>
            </a:pPr>
            <a:r>
              <a:rPr i="0" lang="en-US" sz="2450" u="none" cap="none" strike="noStrike">
                <a:solidFill>
                  <a:srgbClr val="FFFFFF"/>
                </a:solidFill>
              </a:rPr>
              <a:t>Large, readable print</a:t>
            </a:r>
            <a:endParaRPr i="0" sz="2450" u="none" cap="none" strike="noStrike">
              <a:solidFill>
                <a:srgbClr val="000000"/>
              </a:solidFill>
            </a:endParaRPr>
          </a:p>
        </p:txBody>
      </p:sp>
      <p:sp>
        <p:nvSpPr>
          <p:cNvPr id="174" name="Google Shape;174;p11"/>
          <p:cNvSpPr txBox="1"/>
          <p:nvPr>
            <p:ph type="title"/>
          </p:nvPr>
        </p:nvSpPr>
        <p:spPr>
          <a:xfrm>
            <a:off x="1091425" y="161150"/>
            <a:ext cx="8419800" cy="9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682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5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Good Slide Characteristics</a:t>
            </a: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11"/>
          <p:cNvSpPr txBox="1"/>
          <p:nvPr/>
        </p:nvSpPr>
        <p:spPr>
          <a:xfrm>
            <a:off x="8799925" y="6526025"/>
            <a:ext cx="31173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000" u="none" cap="none" strike="noStrike">
                <a:solidFill>
                  <a:schemeClr val="lt1"/>
                </a:solidFill>
              </a:rPr>
              <a:t>202</a:t>
            </a:r>
            <a:r>
              <a:rPr b="1" lang="en-US" sz="1000">
                <a:solidFill>
                  <a:schemeClr val="lt1"/>
                </a:solidFill>
              </a:rPr>
              <a:t>6</a:t>
            </a:r>
            <a:r>
              <a:rPr b="1" i="0" lang="en-US" sz="1000" u="none" cap="none" strike="noStrike">
                <a:solidFill>
                  <a:schemeClr val="lt1"/>
                </a:solidFill>
              </a:rPr>
              <a:t> A</a:t>
            </a:r>
            <a:r>
              <a:rPr b="1" lang="en-US" sz="1000">
                <a:solidFill>
                  <a:schemeClr val="lt1"/>
                </a:solidFill>
              </a:rPr>
              <a:t>nnual</a:t>
            </a:r>
            <a:r>
              <a:rPr b="1" i="0" lang="en-US" sz="1000" u="none" cap="none" strike="noStrike">
                <a:solidFill>
                  <a:schemeClr val="lt1"/>
                </a:solidFill>
              </a:rPr>
              <a:t> M</a:t>
            </a:r>
            <a:r>
              <a:rPr b="1" lang="en-US" sz="1000">
                <a:solidFill>
                  <a:schemeClr val="lt1"/>
                </a:solidFill>
              </a:rPr>
              <a:t>eeting</a:t>
            </a:r>
            <a:r>
              <a:rPr b="1" i="0" lang="en-US" sz="1000" u="none" cap="none" strike="noStrike">
                <a:solidFill>
                  <a:schemeClr val="lt1"/>
                </a:solidFill>
              </a:rPr>
              <a:t> </a:t>
            </a:r>
            <a:r>
              <a:rPr b="1" lang="en-US" sz="1000">
                <a:solidFill>
                  <a:schemeClr val="lt1"/>
                </a:solidFill>
              </a:rPr>
              <a:t>| March 25-28, 2026 |</a:t>
            </a:r>
            <a:r>
              <a:rPr b="1" lang="en-US" sz="1000">
                <a:solidFill>
                  <a:srgbClr val="FCB034"/>
                </a:solidFill>
              </a:rPr>
              <a:t> Page 11</a:t>
            </a:r>
            <a:endParaRPr i="0" sz="1000" u="none" cap="none" strike="noStrike">
              <a:solidFill>
                <a:srgbClr val="FCB034"/>
              </a:solidFill>
            </a:endParaRPr>
          </a:p>
        </p:txBody>
      </p:sp>
      <p:sp>
        <p:nvSpPr>
          <p:cNvPr id="176" name="Google Shape;176;p11"/>
          <p:cNvSpPr txBox="1"/>
          <p:nvPr/>
        </p:nvSpPr>
        <p:spPr>
          <a:xfrm>
            <a:off x="1091425" y="1166750"/>
            <a:ext cx="6711300" cy="4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03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400" u="none" cap="none" strike="noStrike">
                <a:solidFill>
                  <a:srgbClr val="D12229"/>
                </a:solidFill>
              </a:rPr>
              <a:t>Delete This Slide for Presentation</a:t>
            </a:r>
            <a:endParaRPr i="0" sz="2400" u="none" cap="none" strike="noStrike">
              <a:solidFill>
                <a:srgbClr val="D12229"/>
              </a:solidFill>
            </a:endParaRPr>
          </a:p>
        </p:txBody>
      </p:sp>
      <p:pic>
        <p:nvPicPr>
          <p:cNvPr id="177" name="Google Shape;177;p11" title="Bar Graph (1).png"/>
          <p:cNvPicPr preferRelativeResize="0"/>
          <p:nvPr/>
        </p:nvPicPr>
        <p:blipFill rotWithShape="1">
          <a:blip r:embed="rId3">
            <a:alphaModFix/>
          </a:blip>
          <a:srcRect b="0" l="20552" r="21388" t="0"/>
          <a:stretch/>
        </p:blipFill>
        <p:spPr>
          <a:xfrm>
            <a:off x="6856175" y="2149900"/>
            <a:ext cx="3792076" cy="3673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2"/>
          <p:cNvSpPr/>
          <p:nvPr/>
        </p:nvSpPr>
        <p:spPr>
          <a:xfrm>
            <a:off x="0" y="0"/>
            <a:ext cx="12192000" cy="6858000"/>
          </a:xfrm>
          <a:custGeom>
            <a:rect b="b" l="l" r="r" t="t"/>
            <a:pathLst>
              <a:path extrusionOk="0" h="6858000" w="12192000"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6857999"/>
                </a:lnTo>
                <a:close/>
              </a:path>
            </a:pathLst>
          </a:custGeom>
          <a:solidFill>
            <a:srgbClr val="69BBE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12"/>
          <p:cNvSpPr txBox="1"/>
          <p:nvPr>
            <p:ph type="title"/>
          </p:nvPr>
        </p:nvSpPr>
        <p:spPr>
          <a:xfrm>
            <a:off x="1298250" y="419575"/>
            <a:ext cx="8312400" cy="78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5000">
                <a:solidFill>
                  <a:srgbClr val="08296B"/>
                </a:solidFill>
                <a:latin typeface="Arial"/>
                <a:ea typeface="Arial"/>
                <a:cs typeface="Arial"/>
                <a:sym typeface="Arial"/>
              </a:rPr>
              <a:t>Good Slide Characteristics</a:t>
            </a:r>
            <a:endParaRPr sz="50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4" name="Google Shape;184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47230" y="419563"/>
            <a:ext cx="883919" cy="1081274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12"/>
          <p:cNvSpPr txBox="1"/>
          <p:nvPr/>
        </p:nvSpPr>
        <p:spPr>
          <a:xfrm>
            <a:off x="6413880" y="2541100"/>
            <a:ext cx="4400400" cy="284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-149225" lvl="0" marL="12192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50"/>
              <a:buChar char="•"/>
            </a:pPr>
            <a:r>
              <a:rPr i="0" lang="en-US" sz="2450" u="none" cap="none" strike="noStrike">
                <a:solidFill>
                  <a:srgbClr val="FFFFFF"/>
                </a:solidFill>
              </a:rPr>
              <a:t>Simplicity</a:t>
            </a:r>
            <a:endParaRPr i="0" sz="2450" u="none" cap="none" strike="noStrike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>
                <a:srgbClr val="FFFFFF"/>
              </a:buClr>
              <a:buSzPts val="2850"/>
              <a:buFont typeface="Arial"/>
              <a:buNone/>
            </a:pPr>
            <a:r>
              <a:t/>
            </a:r>
            <a:endParaRPr i="0" sz="2850" u="none" cap="none" strike="noStrike">
              <a:solidFill>
                <a:srgbClr val="000000"/>
              </a:solidFill>
            </a:endParaRPr>
          </a:p>
          <a:p>
            <a:pPr indent="-179705" lvl="0" marL="191770" marR="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>
                <a:srgbClr val="FFFFFF"/>
              </a:buClr>
              <a:buSzPts val="2350"/>
              <a:buChar char="•"/>
            </a:pPr>
            <a:r>
              <a:rPr i="0" lang="en-US" sz="2450" u="none" cap="none" strike="noStrike">
                <a:solidFill>
                  <a:srgbClr val="FFFFFF"/>
                </a:solidFill>
              </a:rPr>
              <a:t>Strong color contrast</a:t>
            </a:r>
            <a:endParaRPr i="0" sz="2450" u="none" cap="none" strike="noStrike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>
                <a:srgbClr val="FFFFFF"/>
              </a:buClr>
              <a:buSzPts val="2850"/>
              <a:buFont typeface="Arial"/>
              <a:buNone/>
            </a:pPr>
            <a:r>
              <a:t/>
            </a:r>
            <a:endParaRPr i="0" sz="2850" u="none" cap="none" strike="noStrike">
              <a:solidFill>
                <a:srgbClr val="000000"/>
              </a:solidFill>
            </a:endParaRPr>
          </a:p>
          <a:p>
            <a:pPr indent="-179705" lvl="0" marL="191770" marR="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>
                <a:srgbClr val="FFFFFF"/>
              </a:buClr>
              <a:buSzPts val="2350"/>
              <a:buChar char="•"/>
            </a:pPr>
            <a:r>
              <a:rPr i="0" lang="en-US" sz="2450" u="none" cap="none" strike="noStrike">
                <a:solidFill>
                  <a:srgbClr val="FFFFFF"/>
                </a:solidFill>
              </a:rPr>
              <a:t>No more than six lines</a:t>
            </a:r>
            <a:endParaRPr i="0" sz="2450" u="none" cap="none" strike="noStrike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>
                <a:srgbClr val="FFFFFF"/>
              </a:buClr>
              <a:buSzPts val="2850"/>
              <a:buFont typeface="Arial"/>
              <a:buNone/>
            </a:pPr>
            <a:r>
              <a:t/>
            </a:r>
            <a:endParaRPr i="0" sz="2850" u="none" cap="none" strike="noStrike">
              <a:solidFill>
                <a:srgbClr val="000000"/>
              </a:solidFill>
            </a:endParaRPr>
          </a:p>
          <a:p>
            <a:pPr indent="-179705" lvl="0" marL="191770" marR="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>
                <a:srgbClr val="FFFFFF"/>
              </a:buClr>
              <a:buSzPts val="2350"/>
              <a:buChar char="•"/>
            </a:pPr>
            <a:r>
              <a:rPr i="0" lang="en-US" sz="2450" u="none" cap="none" strike="noStrike">
                <a:solidFill>
                  <a:srgbClr val="FFFFFF"/>
                </a:solidFill>
              </a:rPr>
              <a:t>Large, readable print</a:t>
            </a:r>
            <a:endParaRPr i="0" sz="2450" u="none" cap="none" strike="noStrike">
              <a:solidFill>
                <a:srgbClr val="000000"/>
              </a:solidFill>
            </a:endParaRPr>
          </a:p>
        </p:txBody>
      </p:sp>
      <p:sp>
        <p:nvSpPr>
          <p:cNvPr id="186" name="Google Shape;186;p12"/>
          <p:cNvSpPr txBox="1"/>
          <p:nvPr/>
        </p:nvSpPr>
        <p:spPr>
          <a:xfrm>
            <a:off x="1298250" y="1276800"/>
            <a:ext cx="6711300" cy="4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03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400" u="none" cap="none" strike="noStrike">
                <a:solidFill>
                  <a:srgbClr val="D12229"/>
                </a:solidFill>
              </a:rPr>
              <a:t>Delete This Slide for Presentation</a:t>
            </a:r>
            <a:endParaRPr i="0" sz="2400" u="none" cap="none" strike="noStrike">
              <a:solidFill>
                <a:srgbClr val="D12229"/>
              </a:solidFill>
            </a:endParaRPr>
          </a:p>
        </p:txBody>
      </p:sp>
      <p:sp>
        <p:nvSpPr>
          <p:cNvPr id="187" name="Google Shape;187;p12"/>
          <p:cNvSpPr txBox="1"/>
          <p:nvPr/>
        </p:nvSpPr>
        <p:spPr>
          <a:xfrm>
            <a:off x="8799925" y="6526025"/>
            <a:ext cx="31245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000" u="none" cap="none" strike="noStrike">
                <a:solidFill>
                  <a:schemeClr val="lt1"/>
                </a:solidFill>
              </a:rPr>
              <a:t>202</a:t>
            </a:r>
            <a:r>
              <a:rPr b="1" lang="en-US" sz="1000">
                <a:solidFill>
                  <a:schemeClr val="lt1"/>
                </a:solidFill>
              </a:rPr>
              <a:t>6</a:t>
            </a:r>
            <a:r>
              <a:rPr b="1" i="0" lang="en-US" sz="1000" u="none" cap="none" strike="noStrike">
                <a:solidFill>
                  <a:schemeClr val="lt1"/>
                </a:solidFill>
              </a:rPr>
              <a:t> A</a:t>
            </a:r>
            <a:r>
              <a:rPr b="1" lang="en-US" sz="1000">
                <a:solidFill>
                  <a:schemeClr val="lt1"/>
                </a:solidFill>
              </a:rPr>
              <a:t>nnual</a:t>
            </a:r>
            <a:r>
              <a:rPr b="1" i="0" lang="en-US" sz="1000" u="none" cap="none" strike="noStrike">
                <a:solidFill>
                  <a:schemeClr val="lt1"/>
                </a:solidFill>
              </a:rPr>
              <a:t> M</a:t>
            </a:r>
            <a:r>
              <a:rPr b="1" lang="en-US" sz="1000">
                <a:solidFill>
                  <a:schemeClr val="lt1"/>
                </a:solidFill>
              </a:rPr>
              <a:t>eeting</a:t>
            </a:r>
            <a:r>
              <a:rPr b="1" i="0" lang="en-US" sz="1000" u="none" cap="none" strike="noStrike">
                <a:solidFill>
                  <a:schemeClr val="lt1"/>
                </a:solidFill>
              </a:rPr>
              <a:t> </a:t>
            </a:r>
            <a:r>
              <a:rPr b="1" lang="en-US" sz="1000">
                <a:solidFill>
                  <a:schemeClr val="lt1"/>
                </a:solidFill>
              </a:rPr>
              <a:t>| March 25-28, 2026 | </a:t>
            </a:r>
            <a:r>
              <a:rPr b="1" lang="en-US" sz="1000">
                <a:solidFill>
                  <a:srgbClr val="08296B"/>
                </a:solidFill>
              </a:rPr>
              <a:t>Page 12</a:t>
            </a:r>
            <a:endParaRPr i="0" sz="1000" u="none" cap="none" strike="noStrike">
              <a:solidFill>
                <a:srgbClr val="08296B"/>
              </a:solidFill>
            </a:endParaRPr>
          </a:p>
        </p:txBody>
      </p:sp>
      <p:pic>
        <p:nvPicPr>
          <p:cNvPr id="188" name="Google Shape;188;p12" title="Donut Graph.png"/>
          <p:cNvPicPr preferRelativeResize="0"/>
          <p:nvPr/>
        </p:nvPicPr>
        <p:blipFill rotWithShape="1">
          <a:blip r:embed="rId4">
            <a:alphaModFix/>
          </a:blip>
          <a:srcRect b="0" l="18131" r="17733" t="0"/>
          <a:stretch/>
        </p:blipFill>
        <p:spPr>
          <a:xfrm>
            <a:off x="1298250" y="2144675"/>
            <a:ext cx="4261500" cy="373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3"/>
          <p:cNvSpPr txBox="1"/>
          <p:nvPr/>
        </p:nvSpPr>
        <p:spPr>
          <a:xfrm>
            <a:off x="1164543" y="2690750"/>
            <a:ext cx="5280900" cy="29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50">
            <a:spAutoFit/>
          </a:bodyPr>
          <a:lstStyle/>
          <a:p>
            <a:pPr indent="-149858" lvl="0" marL="18923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50"/>
              <a:buChar char="•"/>
            </a:pPr>
            <a:r>
              <a:rPr b="1" i="0" lang="en-US" sz="2650" u="none" cap="none" strike="noStrike">
                <a:solidFill>
                  <a:srgbClr val="262626"/>
                </a:solidFill>
              </a:rPr>
              <a:t>Simplicity</a:t>
            </a:r>
            <a:endParaRPr i="0" sz="2650" u="none" cap="none" strike="noStrike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5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t/>
            </a:r>
            <a:endParaRPr i="0" sz="2900" u="none" cap="none" strike="noStrike">
              <a:solidFill>
                <a:srgbClr val="000000"/>
              </a:solidFill>
            </a:endParaRPr>
          </a:p>
          <a:p>
            <a:pPr indent="-194945" lvl="0" marL="207008" marR="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>
                <a:srgbClr val="262626"/>
              </a:buClr>
              <a:buSzPts val="2650"/>
              <a:buChar char="•"/>
            </a:pPr>
            <a:r>
              <a:rPr b="1" i="0" lang="en-US" sz="2650" u="none" cap="none" strike="noStrike">
                <a:solidFill>
                  <a:srgbClr val="262626"/>
                </a:solidFill>
              </a:rPr>
              <a:t>Strong color contrast</a:t>
            </a:r>
            <a:endParaRPr i="0" sz="2650" u="none" cap="none" strike="noStrike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0"/>
              </a:spcBef>
              <a:spcAft>
                <a:spcPts val="0"/>
              </a:spcAft>
              <a:buClr>
                <a:srgbClr val="262626"/>
              </a:buClr>
              <a:buSzPts val="2900"/>
              <a:buFont typeface="Arial"/>
              <a:buNone/>
            </a:pPr>
            <a:r>
              <a:t/>
            </a:r>
            <a:endParaRPr i="0" sz="2900" u="none" cap="none" strike="noStrike">
              <a:solidFill>
                <a:srgbClr val="000000"/>
              </a:solidFill>
            </a:endParaRPr>
          </a:p>
          <a:p>
            <a:pPr indent="-194945" lvl="0" marL="207008" marR="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>
                <a:srgbClr val="262626"/>
              </a:buClr>
              <a:buSzPts val="2650"/>
              <a:buChar char="•"/>
            </a:pPr>
            <a:r>
              <a:rPr b="1" i="0" lang="en-US" sz="2650" u="none" cap="none" strike="noStrike">
                <a:solidFill>
                  <a:srgbClr val="262626"/>
                </a:solidFill>
              </a:rPr>
              <a:t>No more than six lines</a:t>
            </a:r>
            <a:endParaRPr i="0" sz="2650" u="none" cap="none" strike="noStrike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5"/>
              </a:spcBef>
              <a:spcAft>
                <a:spcPts val="0"/>
              </a:spcAft>
              <a:buClr>
                <a:srgbClr val="262626"/>
              </a:buClr>
              <a:buSzPts val="2900"/>
              <a:buFont typeface="Arial"/>
              <a:buNone/>
            </a:pPr>
            <a:r>
              <a:t/>
            </a:r>
            <a:endParaRPr i="0" sz="2900" u="none" cap="none" strike="noStrike">
              <a:solidFill>
                <a:srgbClr val="000000"/>
              </a:solidFill>
            </a:endParaRPr>
          </a:p>
          <a:p>
            <a:pPr indent="-194945" lvl="0" marL="20700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650"/>
              <a:buChar char="•"/>
            </a:pPr>
            <a:r>
              <a:rPr b="1" i="0" lang="en-US" sz="2650" u="none" cap="none" strike="noStrike">
                <a:solidFill>
                  <a:srgbClr val="262626"/>
                </a:solidFill>
              </a:rPr>
              <a:t>Large, readable print</a:t>
            </a:r>
            <a:endParaRPr i="0" sz="2650" u="none" cap="none" strike="noStrike">
              <a:solidFill>
                <a:srgbClr val="000000"/>
              </a:solidFill>
            </a:endParaRPr>
          </a:p>
        </p:txBody>
      </p:sp>
      <p:sp>
        <p:nvSpPr>
          <p:cNvPr id="194" name="Google Shape;194;p13"/>
          <p:cNvSpPr/>
          <p:nvPr/>
        </p:nvSpPr>
        <p:spPr>
          <a:xfrm>
            <a:off x="0" y="365150"/>
            <a:ext cx="12192000" cy="1716300"/>
          </a:xfrm>
          <a:prstGeom prst="rect">
            <a:avLst/>
          </a:prstGeom>
          <a:solidFill>
            <a:srgbClr val="D12229"/>
          </a:solidFill>
          <a:ln cap="flat" cmpd="sng" w="9525">
            <a:solidFill>
              <a:srgbClr val="D1222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13"/>
          <p:cNvSpPr txBox="1"/>
          <p:nvPr/>
        </p:nvSpPr>
        <p:spPr>
          <a:xfrm>
            <a:off x="731775" y="1357475"/>
            <a:ext cx="6711300" cy="4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03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</a:rPr>
              <a:t>Delete This Slide for Presentation</a:t>
            </a:r>
            <a:endParaRPr i="0" sz="2400" u="none" cap="none" strike="noStrike">
              <a:solidFill>
                <a:schemeClr val="lt1"/>
              </a:solidFill>
            </a:endParaRPr>
          </a:p>
        </p:txBody>
      </p:sp>
      <p:sp>
        <p:nvSpPr>
          <p:cNvPr id="196" name="Google Shape;196;p13"/>
          <p:cNvSpPr txBox="1"/>
          <p:nvPr>
            <p:ph type="title"/>
          </p:nvPr>
        </p:nvSpPr>
        <p:spPr>
          <a:xfrm>
            <a:off x="687750" y="265775"/>
            <a:ext cx="8346000" cy="10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187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5000">
                <a:solidFill>
                  <a:srgbClr val="FCB034"/>
                </a:solidFill>
                <a:latin typeface="Arial"/>
                <a:ea typeface="Arial"/>
                <a:cs typeface="Arial"/>
                <a:sym typeface="Arial"/>
              </a:rPr>
              <a:t>Good Slide Characteristics</a:t>
            </a:r>
            <a:endParaRPr sz="2000">
              <a:solidFill>
                <a:srgbClr val="FCB03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13"/>
          <p:cNvSpPr txBox="1"/>
          <p:nvPr/>
        </p:nvSpPr>
        <p:spPr>
          <a:xfrm>
            <a:off x="8799925" y="6526025"/>
            <a:ext cx="31245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000" u="none" cap="none" strike="noStrike">
                <a:solidFill>
                  <a:srgbClr val="08296B"/>
                </a:solidFill>
              </a:rPr>
              <a:t>202</a:t>
            </a:r>
            <a:r>
              <a:rPr b="1" lang="en-US" sz="1000">
                <a:solidFill>
                  <a:srgbClr val="08296B"/>
                </a:solidFill>
              </a:rPr>
              <a:t>6</a:t>
            </a:r>
            <a:r>
              <a:rPr b="1" i="0" lang="en-US" sz="1000" u="none" cap="none" strike="noStrike">
                <a:solidFill>
                  <a:srgbClr val="08296B"/>
                </a:solidFill>
              </a:rPr>
              <a:t> A</a:t>
            </a:r>
            <a:r>
              <a:rPr b="1" lang="en-US" sz="1000">
                <a:solidFill>
                  <a:srgbClr val="08296B"/>
                </a:solidFill>
              </a:rPr>
              <a:t>nnual</a:t>
            </a:r>
            <a:r>
              <a:rPr b="1" i="0" lang="en-US" sz="1000" u="none" cap="none" strike="noStrike">
                <a:solidFill>
                  <a:srgbClr val="08296B"/>
                </a:solidFill>
              </a:rPr>
              <a:t> M</a:t>
            </a:r>
            <a:r>
              <a:rPr b="1" lang="en-US" sz="1000">
                <a:solidFill>
                  <a:srgbClr val="08296B"/>
                </a:solidFill>
              </a:rPr>
              <a:t>eeting</a:t>
            </a:r>
            <a:r>
              <a:rPr b="1" i="0" lang="en-US" sz="1000" u="none" cap="none" strike="noStrike">
                <a:solidFill>
                  <a:srgbClr val="08296B"/>
                </a:solidFill>
              </a:rPr>
              <a:t> </a:t>
            </a:r>
            <a:r>
              <a:rPr b="1" lang="en-US" sz="1000">
                <a:solidFill>
                  <a:srgbClr val="08296B"/>
                </a:solidFill>
              </a:rPr>
              <a:t>| March 25-28, 2026 | </a:t>
            </a:r>
            <a:r>
              <a:rPr b="1" lang="en-US" sz="1000">
                <a:solidFill>
                  <a:srgbClr val="D12229"/>
                </a:solidFill>
              </a:rPr>
              <a:t>Page 13</a:t>
            </a:r>
            <a:endParaRPr i="0" sz="1000" u="none" cap="none" strike="noStrike">
              <a:solidFill>
                <a:srgbClr val="D12229"/>
              </a:solidFill>
            </a:endParaRPr>
          </a:p>
        </p:txBody>
      </p:sp>
      <p:pic>
        <p:nvPicPr>
          <p:cNvPr id="198" name="Google Shape;198;p13" title="Funnel Graph.png"/>
          <p:cNvPicPr preferRelativeResize="0"/>
          <p:nvPr/>
        </p:nvPicPr>
        <p:blipFill rotWithShape="1">
          <a:blip r:embed="rId3">
            <a:alphaModFix/>
          </a:blip>
          <a:srcRect b="0" l="17533" r="18775" t="0"/>
          <a:stretch/>
        </p:blipFill>
        <p:spPr>
          <a:xfrm>
            <a:off x="6357525" y="2233850"/>
            <a:ext cx="4430100" cy="3912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4"/>
          <p:cNvSpPr/>
          <p:nvPr/>
        </p:nvSpPr>
        <p:spPr>
          <a:xfrm>
            <a:off x="0" y="1304223"/>
            <a:ext cx="12192000" cy="5554345"/>
          </a:xfrm>
          <a:custGeom>
            <a:rect b="b" l="l" r="r" t="t"/>
            <a:pathLst>
              <a:path extrusionOk="0" h="5554345" w="12192000">
                <a:moveTo>
                  <a:pt x="0" y="5553776"/>
                </a:moveTo>
                <a:lnTo>
                  <a:pt x="12191999" y="5553776"/>
                </a:lnTo>
                <a:lnTo>
                  <a:pt x="12191999" y="0"/>
                </a:lnTo>
                <a:lnTo>
                  <a:pt x="0" y="0"/>
                </a:lnTo>
                <a:lnTo>
                  <a:pt x="0" y="5553776"/>
                </a:lnTo>
                <a:close/>
              </a:path>
            </a:pathLst>
          </a:custGeom>
          <a:solidFill>
            <a:srgbClr val="08296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14"/>
          <p:cNvSpPr/>
          <p:nvPr/>
        </p:nvSpPr>
        <p:spPr>
          <a:xfrm>
            <a:off x="0" y="0"/>
            <a:ext cx="12192000" cy="1304290"/>
          </a:xfrm>
          <a:custGeom>
            <a:rect b="b" l="l" r="r" t="t"/>
            <a:pathLst>
              <a:path extrusionOk="0" h="1304290" w="12192000">
                <a:moveTo>
                  <a:pt x="12191999" y="1304222"/>
                </a:moveTo>
                <a:lnTo>
                  <a:pt x="0" y="1304222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304222"/>
                </a:lnTo>
                <a:close/>
              </a:path>
            </a:pathLst>
          </a:custGeom>
          <a:solidFill>
            <a:srgbClr val="FCB03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14"/>
          <p:cNvSpPr txBox="1"/>
          <p:nvPr>
            <p:ph type="title"/>
          </p:nvPr>
        </p:nvSpPr>
        <p:spPr>
          <a:xfrm>
            <a:off x="3726900" y="230200"/>
            <a:ext cx="4738200" cy="84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solidFill>
                  <a:srgbClr val="08296B"/>
                </a:solidFill>
                <a:latin typeface="Arial"/>
                <a:ea typeface="Arial"/>
                <a:cs typeface="Arial"/>
                <a:sym typeface="Arial"/>
              </a:rPr>
              <a:t>Slide Header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14"/>
          <p:cNvSpPr txBox="1"/>
          <p:nvPr/>
        </p:nvSpPr>
        <p:spPr>
          <a:xfrm>
            <a:off x="417100" y="1550350"/>
            <a:ext cx="2471400" cy="3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rgbClr val="FFFFFF"/>
                </a:solidFill>
              </a:rPr>
              <a:t>SLIDE SUBHEAD</a:t>
            </a:r>
            <a:endParaRPr i="0" sz="2200" u="none" cap="none" strike="noStrike">
              <a:solidFill>
                <a:srgbClr val="000000"/>
              </a:solidFill>
            </a:endParaRPr>
          </a:p>
        </p:txBody>
      </p:sp>
      <p:sp>
        <p:nvSpPr>
          <p:cNvPr id="207" name="Google Shape;207;p14"/>
          <p:cNvSpPr txBox="1"/>
          <p:nvPr/>
        </p:nvSpPr>
        <p:spPr>
          <a:xfrm>
            <a:off x="417094" y="2534653"/>
            <a:ext cx="5361900" cy="3716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76530" marR="0" rtl="0" algn="l">
              <a:lnSpc>
                <a:spcPct val="1141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Text Body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14"/>
          <p:cNvSpPr txBox="1"/>
          <p:nvPr/>
        </p:nvSpPr>
        <p:spPr>
          <a:xfrm>
            <a:off x="6095998" y="2534653"/>
            <a:ext cx="5679440" cy="37160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77165" marR="0" rtl="0" algn="l">
              <a:lnSpc>
                <a:spcPct val="1141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Picture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14"/>
          <p:cNvSpPr txBox="1"/>
          <p:nvPr/>
        </p:nvSpPr>
        <p:spPr>
          <a:xfrm>
            <a:off x="8799925" y="6526025"/>
            <a:ext cx="31245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000" u="none" cap="none" strike="noStrike">
                <a:solidFill>
                  <a:schemeClr val="lt1"/>
                </a:solidFill>
              </a:rPr>
              <a:t>202</a:t>
            </a:r>
            <a:r>
              <a:rPr b="1" lang="en-US" sz="1000">
                <a:solidFill>
                  <a:schemeClr val="lt1"/>
                </a:solidFill>
              </a:rPr>
              <a:t>6</a:t>
            </a:r>
            <a:r>
              <a:rPr b="1" i="0" lang="en-US" sz="1000" u="none" cap="none" strike="noStrike">
                <a:solidFill>
                  <a:schemeClr val="lt1"/>
                </a:solidFill>
              </a:rPr>
              <a:t> A</a:t>
            </a:r>
            <a:r>
              <a:rPr b="1" lang="en-US" sz="1000">
                <a:solidFill>
                  <a:schemeClr val="lt1"/>
                </a:solidFill>
              </a:rPr>
              <a:t>nnual</a:t>
            </a:r>
            <a:r>
              <a:rPr b="1" i="0" lang="en-US" sz="1000" u="none" cap="none" strike="noStrike">
                <a:solidFill>
                  <a:schemeClr val="lt1"/>
                </a:solidFill>
              </a:rPr>
              <a:t> M</a:t>
            </a:r>
            <a:r>
              <a:rPr b="1" lang="en-US" sz="1000">
                <a:solidFill>
                  <a:schemeClr val="lt1"/>
                </a:solidFill>
              </a:rPr>
              <a:t>eeting</a:t>
            </a:r>
            <a:r>
              <a:rPr b="1" i="0" lang="en-US" sz="1000" u="none" cap="none" strike="noStrike">
                <a:solidFill>
                  <a:schemeClr val="lt1"/>
                </a:solidFill>
              </a:rPr>
              <a:t> </a:t>
            </a:r>
            <a:r>
              <a:rPr b="1" lang="en-US" sz="1000">
                <a:solidFill>
                  <a:schemeClr val="lt1"/>
                </a:solidFill>
              </a:rPr>
              <a:t>| March 25-28, 2026 | </a:t>
            </a:r>
            <a:r>
              <a:rPr b="1" lang="en-US" sz="1000">
                <a:solidFill>
                  <a:srgbClr val="FCB034"/>
                </a:solidFill>
              </a:rPr>
              <a:t>Page 14</a:t>
            </a:r>
            <a:endParaRPr i="0" sz="1000" u="none" cap="none" strike="noStrike">
              <a:solidFill>
                <a:srgbClr val="FCB034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5"/>
          <p:cNvSpPr/>
          <p:nvPr/>
        </p:nvSpPr>
        <p:spPr>
          <a:xfrm>
            <a:off x="0" y="1507957"/>
            <a:ext cx="12192000" cy="5350510"/>
          </a:xfrm>
          <a:custGeom>
            <a:rect b="b" l="l" r="r" t="t"/>
            <a:pathLst>
              <a:path extrusionOk="0" h="5350509" w="12192000">
                <a:moveTo>
                  <a:pt x="0" y="5350041"/>
                </a:moveTo>
                <a:lnTo>
                  <a:pt x="12191999" y="5350041"/>
                </a:lnTo>
                <a:lnTo>
                  <a:pt x="12191999" y="0"/>
                </a:lnTo>
                <a:lnTo>
                  <a:pt x="0" y="0"/>
                </a:lnTo>
                <a:lnTo>
                  <a:pt x="0" y="5350041"/>
                </a:lnTo>
                <a:close/>
              </a:path>
            </a:pathLst>
          </a:custGeom>
          <a:solidFill>
            <a:srgbClr val="FCB03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15"/>
          <p:cNvSpPr/>
          <p:nvPr/>
        </p:nvSpPr>
        <p:spPr>
          <a:xfrm>
            <a:off x="0" y="0"/>
            <a:ext cx="12192000" cy="1508125"/>
          </a:xfrm>
          <a:custGeom>
            <a:rect b="b" l="l" r="r" t="t"/>
            <a:pathLst>
              <a:path extrusionOk="0" h="1508125" w="12192000">
                <a:moveTo>
                  <a:pt x="12191999" y="1507957"/>
                </a:moveTo>
                <a:lnTo>
                  <a:pt x="0" y="1507957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507957"/>
                </a:lnTo>
                <a:close/>
              </a:path>
            </a:pathLst>
          </a:custGeom>
          <a:solidFill>
            <a:srgbClr val="08296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15"/>
          <p:cNvSpPr txBox="1"/>
          <p:nvPr>
            <p:ph type="title"/>
          </p:nvPr>
        </p:nvSpPr>
        <p:spPr>
          <a:xfrm>
            <a:off x="3770999" y="280000"/>
            <a:ext cx="4650000" cy="84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Slide Header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15"/>
          <p:cNvSpPr txBox="1"/>
          <p:nvPr/>
        </p:nvSpPr>
        <p:spPr>
          <a:xfrm>
            <a:off x="417100" y="1689300"/>
            <a:ext cx="29985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</a:rPr>
              <a:t>SLIDE SUBHEAD</a:t>
            </a:r>
            <a:endParaRPr i="0" sz="2800" u="none" cap="none" strike="noStrike">
              <a:solidFill>
                <a:srgbClr val="000000"/>
              </a:solidFill>
            </a:endParaRPr>
          </a:p>
        </p:txBody>
      </p:sp>
      <p:sp>
        <p:nvSpPr>
          <p:cNvPr id="218" name="Google Shape;218;p15"/>
          <p:cNvSpPr txBox="1"/>
          <p:nvPr/>
        </p:nvSpPr>
        <p:spPr>
          <a:xfrm>
            <a:off x="417094" y="2534653"/>
            <a:ext cx="5361940" cy="37160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76530" marR="0" rtl="0" algn="l">
              <a:lnSpc>
                <a:spcPct val="1141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Text Body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15"/>
          <p:cNvSpPr txBox="1"/>
          <p:nvPr/>
        </p:nvSpPr>
        <p:spPr>
          <a:xfrm>
            <a:off x="6095998" y="2534653"/>
            <a:ext cx="5679440" cy="37160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77165" marR="0" rtl="0" algn="l">
              <a:lnSpc>
                <a:spcPct val="1141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Picture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15"/>
          <p:cNvSpPr txBox="1"/>
          <p:nvPr/>
        </p:nvSpPr>
        <p:spPr>
          <a:xfrm>
            <a:off x="8799925" y="6526025"/>
            <a:ext cx="31245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000" u="none" cap="none" strike="noStrike">
                <a:solidFill>
                  <a:srgbClr val="08296B"/>
                </a:solidFill>
              </a:rPr>
              <a:t>202</a:t>
            </a:r>
            <a:r>
              <a:rPr b="1" lang="en-US" sz="1000">
                <a:solidFill>
                  <a:srgbClr val="08296B"/>
                </a:solidFill>
              </a:rPr>
              <a:t>6</a:t>
            </a:r>
            <a:r>
              <a:rPr b="1" i="0" lang="en-US" sz="1000" u="none" cap="none" strike="noStrike">
                <a:solidFill>
                  <a:srgbClr val="08296B"/>
                </a:solidFill>
              </a:rPr>
              <a:t> A</a:t>
            </a:r>
            <a:r>
              <a:rPr b="1" lang="en-US" sz="1000">
                <a:solidFill>
                  <a:srgbClr val="08296B"/>
                </a:solidFill>
              </a:rPr>
              <a:t>nnual</a:t>
            </a:r>
            <a:r>
              <a:rPr b="1" i="0" lang="en-US" sz="1000" u="none" cap="none" strike="noStrike">
                <a:solidFill>
                  <a:srgbClr val="08296B"/>
                </a:solidFill>
              </a:rPr>
              <a:t> M</a:t>
            </a:r>
            <a:r>
              <a:rPr b="1" lang="en-US" sz="1000">
                <a:solidFill>
                  <a:srgbClr val="08296B"/>
                </a:solidFill>
              </a:rPr>
              <a:t>eeting</a:t>
            </a:r>
            <a:r>
              <a:rPr b="1" i="0" lang="en-US" sz="1000" u="none" cap="none" strike="noStrike">
                <a:solidFill>
                  <a:srgbClr val="08296B"/>
                </a:solidFill>
              </a:rPr>
              <a:t> </a:t>
            </a:r>
            <a:r>
              <a:rPr b="1" lang="en-US" sz="1000">
                <a:solidFill>
                  <a:srgbClr val="08296B"/>
                </a:solidFill>
              </a:rPr>
              <a:t>| March 25-28, 2026 | </a:t>
            </a:r>
            <a:r>
              <a:rPr b="1" lang="en-US" sz="1000">
                <a:solidFill>
                  <a:schemeClr val="lt1"/>
                </a:solidFill>
              </a:rPr>
              <a:t>Page 15</a:t>
            </a:r>
            <a:endParaRPr i="0" sz="1000" u="none" cap="none" strike="noStrike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6"/>
          <p:cNvSpPr txBox="1"/>
          <p:nvPr>
            <p:ph type="title"/>
          </p:nvPr>
        </p:nvSpPr>
        <p:spPr>
          <a:xfrm>
            <a:off x="730250" y="439300"/>
            <a:ext cx="9683400" cy="84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 Header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16"/>
          <p:cNvSpPr txBox="1"/>
          <p:nvPr/>
        </p:nvSpPr>
        <p:spPr>
          <a:xfrm>
            <a:off x="815709" y="1419175"/>
            <a:ext cx="9597900" cy="4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05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08296B"/>
                </a:solidFill>
              </a:rPr>
              <a:t>Slide Subhead</a:t>
            </a:r>
            <a:endParaRPr i="0" sz="2400" u="none" cap="none" strike="noStrike">
              <a:solidFill>
                <a:srgbClr val="000000"/>
              </a:solidFill>
            </a:endParaRPr>
          </a:p>
        </p:txBody>
      </p:sp>
      <p:pic>
        <p:nvPicPr>
          <p:cNvPr id="227" name="Google Shape;227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74975" y="222089"/>
            <a:ext cx="762000" cy="856826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16"/>
          <p:cNvSpPr txBox="1"/>
          <p:nvPr/>
        </p:nvSpPr>
        <p:spPr>
          <a:xfrm>
            <a:off x="815700" y="2200875"/>
            <a:ext cx="10558800" cy="375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chemeClr val="dk1"/>
                </a:solidFill>
              </a:rPr>
              <a:t>Text </a:t>
            </a:r>
            <a:endParaRPr sz="2300">
              <a:solidFill>
                <a:schemeClr val="dk1"/>
              </a:solidFill>
            </a:endParaRPr>
          </a:p>
        </p:txBody>
      </p:sp>
      <p:sp>
        <p:nvSpPr>
          <p:cNvPr id="229" name="Google Shape;229;p16"/>
          <p:cNvSpPr txBox="1"/>
          <p:nvPr/>
        </p:nvSpPr>
        <p:spPr>
          <a:xfrm>
            <a:off x="8799925" y="6526025"/>
            <a:ext cx="31245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000" u="none" cap="none" strike="noStrike">
                <a:solidFill>
                  <a:srgbClr val="08296B"/>
                </a:solidFill>
              </a:rPr>
              <a:t>202</a:t>
            </a:r>
            <a:r>
              <a:rPr b="1" lang="en-US" sz="1000">
                <a:solidFill>
                  <a:srgbClr val="08296B"/>
                </a:solidFill>
              </a:rPr>
              <a:t>6</a:t>
            </a:r>
            <a:r>
              <a:rPr b="1" i="0" lang="en-US" sz="1000" u="none" cap="none" strike="noStrike">
                <a:solidFill>
                  <a:srgbClr val="08296B"/>
                </a:solidFill>
              </a:rPr>
              <a:t> A</a:t>
            </a:r>
            <a:r>
              <a:rPr b="1" lang="en-US" sz="1000">
                <a:solidFill>
                  <a:srgbClr val="08296B"/>
                </a:solidFill>
              </a:rPr>
              <a:t>nnual</a:t>
            </a:r>
            <a:r>
              <a:rPr b="1" i="0" lang="en-US" sz="1000" u="none" cap="none" strike="noStrike">
                <a:solidFill>
                  <a:srgbClr val="08296B"/>
                </a:solidFill>
              </a:rPr>
              <a:t> M</a:t>
            </a:r>
            <a:r>
              <a:rPr b="1" lang="en-US" sz="1000">
                <a:solidFill>
                  <a:srgbClr val="08296B"/>
                </a:solidFill>
              </a:rPr>
              <a:t>eeting</a:t>
            </a:r>
            <a:r>
              <a:rPr b="1" i="0" lang="en-US" sz="1000" u="none" cap="none" strike="noStrike">
                <a:solidFill>
                  <a:srgbClr val="08296B"/>
                </a:solidFill>
              </a:rPr>
              <a:t> </a:t>
            </a:r>
            <a:r>
              <a:rPr b="1" lang="en-US" sz="1000">
                <a:solidFill>
                  <a:srgbClr val="08296B"/>
                </a:solidFill>
              </a:rPr>
              <a:t>| March 25-28, 2026 | </a:t>
            </a:r>
            <a:r>
              <a:rPr b="1" lang="en-US" sz="1000">
                <a:solidFill>
                  <a:srgbClr val="FCB034"/>
                </a:solidFill>
              </a:rPr>
              <a:t>Page 16</a:t>
            </a:r>
            <a:endParaRPr i="0" sz="1000" u="none" cap="none" strike="noStrike">
              <a:solidFill>
                <a:srgbClr val="FCB034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7"/>
          <p:cNvSpPr/>
          <p:nvPr/>
        </p:nvSpPr>
        <p:spPr>
          <a:xfrm>
            <a:off x="0" y="0"/>
            <a:ext cx="12192000" cy="6858000"/>
          </a:xfrm>
          <a:custGeom>
            <a:rect b="b" l="l" r="r" t="t"/>
            <a:pathLst>
              <a:path extrusionOk="0" h="6858000" w="12192000"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6857999"/>
                </a:lnTo>
                <a:close/>
              </a:path>
            </a:pathLst>
          </a:custGeom>
          <a:solidFill>
            <a:srgbClr val="69BBE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5" name="Google Shape;235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75720" y="245013"/>
            <a:ext cx="716279" cy="947812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17"/>
          <p:cNvSpPr txBox="1"/>
          <p:nvPr>
            <p:ph type="title"/>
          </p:nvPr>
        </p:nvSpPr>
        <p:spPr>
          <a:xfrm>
            <a:off x="730250" y="439300"/>
            <a:ext cx="9683400" cy="84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Slide Header</a:t>
            </a:r>
            <a:endParaRPr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17"/>
          <p:cNvSpPr txBox="1"/>
          <p:nvPr/>
        </p:nvSpPr>
        <p:spPr>
          <a:xfrm>
            <a:off x="815709" y="1419175"/>
            <a:ext cx="9597900" cy="4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05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08296B"/>
                </a:solidFill>
              </a:rPr>
              <a:t>Slide Subhead</a:t>
            </a:r>
            <a:endParaRPr i="0" sz="2400" u="none" cap="none" strike="noStrike">
              <a:solidFill>
                <a:srgbClr val="000000"/>
              </a:solidFill>
            </a:endParaRPr>
          </a:p>
        </p:txBody>
      </p:sp>
      <p:sp>
        <p:nvSpPr>
          <p:cNvPr id="238" name="Google Shape;238;p17"/>
          <p:cNvSpPr txBox="1"/>
          <p:nvPr/>
        </p:nvSpPr>
        <p:spPr>
          <a:xfrm>
            <a:off x="815700" y="2200875"/>
            <a:ext cx="10558800" cy="375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chemeClr val="dk1"/>
                </a:solidFill>
              </a:rPr>
              <a:t>Text </a:t>
            </a:r>
            <a:endParaRPr sz="2300">
              <a:solidFill>
                <a:schemeClr val="dk1"/>
              </a:solidFill>
            </a:endParaRPr>
          </a:p>
        </p:txBody>
      </p:sp>
      <p:sp>
        <p:nvSpPr>
          <p:cNvPr id="239" name="Google Shape;239;p17"/>
          <p:cNvSpPr txBox="1"/>
          <p:nvPr/>
        </p:nvSpPr>
        <p:spPr>
          <a:xfrm>
            <a:off x="8799925" y="6526025"/>
            <a:ext cx="31245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000" u="none" cap="none" strike="noStrike">
                <a:solidFill>
                  <a:srgbClr val="08296B"/>
                </a:solidFill>
              </a:rPr>
              <a:t>202</a:t>
            </a:r>
            <a:r>
              <a:rPr b="1" lang="en-US" sz="1000">
                <a:solidFill>
                  <a:srgbClr val="08296B"/>
                </a:solidFill>
              </a:rPr>
              <a:t>6</a:t>
            </a:r>
            <a:r>
              <a:rPr b="1" i="0" lang="en-US" sz="1000" u="none" cap="none" strike="noStrike">
                <a:solidFill>
                  <a:srgbClr val="08296B"/>
                </a:solidFill>
              </a:rPr>
              <a:t> A</a:t>
            </a:r>
            <a:r>
              <a:rPr b="1" lang="en-US" sz="1000">
                <a:solidFill>
                  <a:srgbClr val="08296B"/>
                </a:solidFill>
              </a:rPr>
              <a:t>nnual</a:t>
            </a:r>
            <a:r>
              <a:rPr b="1" i="0" lang="en-US" sz="1000" u="none" cap="none" strike="noStrike">
                <a:solidFill>
                  <a:srgbClr val="08296B"/>
                </a:solidFill>
              </a:rPr>
              <a:t> M</a:t>
            </a:r>
            <a:r>
              <a:rPr b="1" lang="en-US" sz="1000">
                <a:solidFill>
                  <a:srgbClr val="08296B"/>
                </a:solidFill>
              </a:rPr>
              <a:t>eeting</a:t>
            </a:r>
            <a:r>
              <a:rPr b="1" i="0" lang="en-US" sz="1000" u="none" cap="none" strike="noStrike">
                <a:solidFill>
                  <a:srgbClr val="08296B"/>
                </a:solidFill>
              </a:rPr>
              <a:t> </a:t>
            </a:r>
            <a:r>
              <a:rPr b="1" lang="en-US" sz="1000">
                <a:solidFill>
                  <a:srgbClr val="08296B"/>
                </a:solidFill>
              </a:rPr>
              <a:t>| March 25-28, 2026 | </a:t>
            </a:r>
            <a:r>
              <a:rPr b="1" lang="en-US" sz="1000">
                <a:solidFill>
                  <a:schemeClr val="lt1"/>
                </a:solidFill>
              </a:rPr>
              <a:t>Page 17</a:t>
            </a:r>
            <a:endParaRPr i="0" sz="1000" u="none" cap="none" strike="noStrike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Google Shape;244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75877" y="498575"/>
            <a:ext cx="629875" cy="813350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18"/>
          <p:cNvSpPr txBox="1"/>
          <p:nvPr>
            <p:ph type="title"/>
          </p:nvPr>
        </p:nvSpPr>
        <p:spPr>
          <a:xfrm>
            <a:off x="737550" y="483300"/>
            <a:ext cx="9683400" cy="84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 Header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18"/>
          <p:cNvSpPr txBox="1"/>
          <p:nvPr/>
        </p:nvSpPr>
        <p:spPr>
          <a:xfrm>
            <a:off x="830550" y="2142200"/>
            <a:ext cx="5196900" cy="37554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300">
                <a:solidFill>
                  <a:schemeClr val="dk1"/>
                </a:solidFill>
              </a:rPr>
              <a:t>Text </a:t>
            </a:r>
            <a:endParaRPr b="1" sz="2300">
              <a:solidFill>
                <a:schemeClr val="dk1"/>
              </a:solidFill>
            </a:endParaRPr>
          </a:p>
        </p:txBody>
      </p:sp>
      <p:pic>
        <p:nvPicPr>
          <p:cNvPr id="247" name="Google Shape;247;p18" title="Simple Graph.png"/>
          <p:cNvPicPr preferRelativeResize="0"/>
          <p:nvPr/>
        </p:nvPicPr>
        <p:blipFill rotWithShape="1">
          <a:blip r:embed="rId4">
            <a:alphaModFix/>
          </a:blip>
          <a:srcRect b="0" l="12140" r="12072" t="0"/>
          <a:stretch/>
        </p:blipFill>
        <p:spPr>
          <a:xfrm>
            <a:off x="6746175" y="2055500"/>
            <a:ext cx="4452200" cy="3304449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18"/>
          <p:cNvSpPr txBox="1"/>
          <p:nvPr/>
        </p:nvSpPr>
        <p:spPr>
          <a:xfrm>
            <a:off x="8799925" y="6526025"/>
            <a:ext cx="31245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000" u="none" cap="none" strike="noStrike">
                <a:solidFill>
                  <a:srgbClr val="08296B"/>
                </a:solidFill>
              </a:rPr>
              <a:t>202</a:t>
            </a:r>
            <a:r>
              <a:rPr b="1" lang="en-US" sz="1000">
                <a:solidFill>
                  <a:srgbClr val="08296B"/>
                </a:solidFill>
              </a:rPr>
              <a:t>6</a:t>
            </a:r>
            <a:r>
              <a:rPr b="1" i="0" lang="en-US" sz="1000" u="none" cap="none" strike="noStrike">
                <a:solidFill>
                  <a:srgbClr val="08296B"/>
                </a:solidFill>
              </a:rPr>
              <a:t> A</a:t>
            </a:r>
            <a:r>
              <a:rPr b="1" lang="en-US" sz="1000">
                <a:solidFill>
                  <a:srgbClr val="08296B"/>
                </a:solidFill>
              </a:rPr>
              <a:t>nnual</a:t>
            </a:r>
            <a:r>
              <a:rPr b="1" i="0" lang="en-US" sz="1000" u="none" cap="none" strike="noStrike">
                <a:solidFill>
                  <a:srgbClr val="08296B"/>
                </a:solidFill>
              </a:rPr>
              <a:t> M</a:t>
            </a:r>
            <a:r>
              <a:rPr b="1" lang="en-US" sz="1000">
                <a:solidFill>
                  <a:srgbClr val="08296B"/>
                </a:solidFill>
              </a:rPr>
              <a:t>eeting</a:t>
            </a:r>
            <a:r>
              <a:rPr b="1" i="0" lang="en-US" sz="1000" u="none" cap="none" strike="noStrike">
                <a:solidFill>
                  <a:srgbClr val="08296B"/>
                </a:solidFill>
              </a:rPr>
              <a:t> </a:t>
            </a:r>
            <a:r>
              <a:rPr b="1" lang="en-US" sz="1000">
                <a:solidFill>
                  <a:srgbClr val="08296B"/>
                </a:solidFill>
              </a:rPr>
              <a:t>| March 25-28, 2026 |</a:t>
            </a:r>
            <a:r>
              <a:rPr b="1" lang="en-US" sz="1000">
                <a:solidFill>
                  <a:srgbClr val="FCB034"/>
                </a:solidFill>
              </a:rPr>
              <a:t> Page 18</a:t>
            </a:r>
            <a:endParaRPr i="0" sz="1000" u="none" cap="none" strike="noStrike">
              <a:solidFill>
                <a:srgbClr val="FCB034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9"/>
          <p:cNvSpPr/>
          <p:nvPr/>
        </p:nvSpPr>
        <p:spPr>
          <a:xfrm>
            <a:off x="0" y="1445342"/>
            <a:ext cx="12192000" cy="5412740"/>
          </a:xfrm>
          <a:custGeom>
            <a:rect b="b" l="l" r="r" t="t"/>
            <a:pathLst>
              <a:path extrusionOk="0" h="5412740" w="12192000">
                <a:moveTo>
                  <a:pt x="0" y="5412657"/>
                </a:moveTo>
                <a:lnTo>
                  <a:pt x="12191999" y="5412657"/>
                </a:lnTo>
                <a:lnTo>
                  <a:pt x="12191999" y="0"/>
                </a:lnTo>
                <a:lnTo>
                  <a:pt x="0" y="0"/>
                </a:lnTo>
                <a:lnTo>
                  <a:pt x="0" y="5412657"/>
                </a:lnTo>
                <a:close/>
              </a:path>
            </a:pathLst>
          </a:custGeom>
          <a:solidFill>
            <a:srgbClr val="08296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19"/>
          <p:cNvSpPr/>
          <p:nvPr/>
        </p:nvSpPr>
        <p:spPr>
          <a:xfrm>
            <a:off x="0" y="0"/>
            <a:ext cx="12192000" cy="1445895"/>
          </a:xfrm>
          <a:custGeom>
            <a:rect b="b" l="l" r="r" t="t"/>
            <a:pathLst>
              <a:path extrusionOk="0" h="1445895" w="12192000">
                <a:moveTo>
                  <a:pt x="12191999" y="1445341"/>
                </a:moveTo>
                <a:lnTo>
                  <a:pt x="0" y="1445341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445341"/>
                </a:lnTo>
                <a:close/>
              </a:path>
            </a:pathLst>
          </a:custGeom>
          <a:solidFill>
            <a:srgbClr val="FCB03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19"/>
          <p:cNvSpPr txBox="1"/>
          <p:nvPr/>
        </p:nvSpPr>
        <p:spPr>
          <a:xfrm>
            <a:off x="1300949" y="454900"/>
            <a:ext cx="9590100" cy="5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400" u="none" cap="none" strike="noStrike">
                <a:solidFill>
                  <a:srgbClr val="000000"/>
                </a:solidFill>
              </a:rPr>
              <a:t>References, Acknowledgements, Disclaimers</a:t>
            </a:r>
            <a:endParaRPr i="0" sz="3400" u="none" cap="none" strike="noStrike">
              <a:solidFill>
                <a:srgbClr val="000000"/>
              </a:solidFill>
            </a:endParaRPr>
          </a:p>
        </p:txBody>
      </p:sp>
      <p:sp>
        <p:nvSpPr>
          <p:cNvPr id="256" name="Google Shape;256;p19"/>
          <p:cNvSpPr txBox="1"/>
          <p:nvPr/>
        </p:nvSpPr>
        <p:spPr>
          <a:xfrm>
            <a:off x="841126" y="1981000"/>
            <a:ext cx="10738800" cy="3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i="0" lang="en-US" sz="2400" u="none" cap="none" strike="noStrike">
                <a:solidFill>
                  <a:srgbClr val="FFFFFF"/>
                </a:solidFill>
              </a:rPr>
              <a:t>List all References, Acknowledgements and Disclaimers here if applicable</a:t>
            </a:r>
            <a:endParaRPr i="0" sz="2400" u="none" cap="none" strike="noStrike">
              <a:solidFill>
                <a:srgbClr val="000000"/>
              </a:solidFill>
            </a:endParaRPr>
          </a:p>
        </p:txBody>
      </p:sp>
      <p:sp>
        <p:nvSpPr>
          <p:cNvPr id="257" name="Google Shape;257;p19"/>
          <p:cNvSpPr txBox="1"/>
          <p:nvPr/>
        </p:nvSpPr>
        <p:spPr>
          <a:xfrm>
            <a:off x="8799925" y="6526025"/>
            <a:ext cx="31245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000" u="none" cap="none" strike="noStrike">
                <a:solidFill>
                  <a:schemeClr val="lt1"/>
                </a:solidFill>
              </a:rPr>
              <a:t>202</a:t>
            </a:r>
            <a:r>
              <a:rPr b="1" lang="en-US" sz="1000">
                <a:solidFill>
                  <a:schemeClr val="lt1"/>
                </a:solidFill>
              </a:rPr>
              <a:t>6</a:t>
            </a:r>
            <a:r>
              <a:rPr b="1" i="0" lang="en-US" sz="1000" u="none" cap="none" strike="noStrike">
                <a:solidFill>
                  <a:schemeClr val="lt1"/>
                </a:solidFill>
              </a:rPr>
              <a:t> A</a:t>
            </a:r>
            <a:r>
              <a:rPr b="1" lang="en-US" sz="1000">
                <a:solidFill>
                  <a:schemeClr val="lt1"/>
                </a:solidFill>
              </a:rPr>
              <a:t>nnual</a:t>
            </a:r>
            <a:r>
              <a:rPr b="1" i="0" lang="en-US" sz="1000" u="none" cap="none" strike="noStrike">
                <a:solidFill>
                  <a:schemeClr val="lt1"/>
                </a:solidFill>
              </a:rPr>
              <a:t> M</a:t>
            </a:r>
            <a:r>
              <a:rPr b="1" lang="en-US" sz="1000">
                <a:solidFill>
                  <a:schemeClr val="lt1"/>
                </a:solidFill>
              </a:rPr>
              <a:t>eeting</a:t>
            </a:r>
            <a:r>
              <a:rPr b="1" i="0" lang="en-US" sz="1000" u="none" cap="none" strike="noStrike">
                <a:solidFill>
                  <a:schemeClr val="lt1"/>
                </a:solidFill>
              </a:rPr>
              <a:t> </a:t>
            </a:r>
            <a:r>
              <a:rPr b="1" lang="en-US" sz="1000">
                <a:solidFill>
                  <a:schemeClr val="lt1"/>
                </a:solidFill>
              </a:rPr>
              <a:t>| March 25-28, 2026 | </a:t>
            </a:r>
            <a:r>
              <a:rPr b="1" lang="en-US" sz="1000">
                <a:solidFill>
                  <a:srgbClr val="FCB034"/>
                </a:solidFill>
              </a:rPr>
              <a:t>Page 19</a:t>
            </a:r>
            <a:endParaRPr i="0" sz="1000" u="none" cap="none" strike="noStrike">
              <a:solidFill>
                <a:srgbClr val="FCB034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"/>
          <p:cNvSpPr txBox="1"/>
          <p:nvPr/>
        </p:nvSpPr>
        <p:spPr>
          <a:xfrm>
            <a:off x="2724900" y="3783525"/>
            <a:ext cx="6742200" cy="75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en-US" sz="4800"/>
              <a:t>PRESENTATION TITLE</a:t>
            </a:r>
            <a:endParaRPr i="0" sz="4800" u="none" cap="none" strike="noStrike">
              <a:solidFill>
                <a:srgbClr val="000000"/>
              </a:solidFill>
            </a:endParaRPr>
          </a:p>
        </p:txBody>
      </p:sp>
      <p:sp>
        <p:nvSpPr>
          <p:cNvPr id="51" name="Google Shape;51;p3"/>
          <p:cNvSpPr txBox="1"/>
          <p:nvPr/>
        </p:nvSpPr>
        <p:spPr>
          <a:xfrm>
            <a:off x="4715400" y="4749075"/>
            <a:ext cx="2761200" cy="3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</a:rPr>
              <a:t>Author(s) </a:t>
            </a:r>
            <a:r>
              <a:rPr b="1" lang="en-US" sz="2400"/>
              <a:t>Names</a:t>
            </a:r>
            <a:endParaRPr i="0" sz="2400" u="none" cap="none" strike="noStrike">
              <a:solidFill>
                <a:srgbClr val="000000"/>
              </a:solidFill>
            </a:endParaRPr>
          </a:p>
        </p:txBody>
      </p:sp>
      <p:pic>
        <p:nvPicPr>
          <p:cNvPr id="52" name="Google Shape;52;p3" title="SFB-26-Theme-Banners-2560 x 600 (1)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2857502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3"/>
          <p:cNvSpPr txBox="1"/>
          <p:nvPr/>
        </p:nvSpPr>
        <p:spPr>
          <a:xfrm>
            <a:off x="8697225" y="6555375"/>
            <a:ext cx="30072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000" u="none" cap="none" strike="noStrike">
                <a:solidFill>
                  <a:srgbClr val="FCB034"/>
                </a:solidFill>
              </a:rPr>
              <a:t>202</a:t>
            </a:r>
            <a:r>
              <a:rPr b="1" lang="en-US" sz="1000">
                <a:solidFill>
                  <a:srgbClr val="FCB034"/>
                </a:solidFill>
              </a:rPr>
              <a:t>6</a:t>
            </a:r>
            <a:r>
              <a:rPr b="1" i="0" lang="en-US" sz="1000" u="none" cap="none" strike="noStrike">
                <a:solidFill>
                  <a:srgbClr val="FCB034"/>
                </a:solidFill>
              </a:rPr>
              <a:t> A</a:t>
            </a:r>
            <a:r>
              <a:rPr b="1" lang="en-US" sz="1000">
                <a:solidFill>
                  <a:srgbClr val="FCB034"/>
                </a:solidFill>
              </a:rPr>
              <a:t>nnual</a:t>
            </a:r>
            <a:r>
              <a:rPr b="1" i="0" lang="en-US" sz="1000" u="none" cap="none" strike="noStrike">
                <a:solidFill>
                  <a:srgbClr val="FCB034"/>
                </a:solidFill>
              </a:rPr>
              <a:t> M</a:t>
            </a:r>
            <a:r>
              <a:rPr b="1" lang="en-US" sz="1000">
                <a:solidFill>
                  <a:srgbClr val="FCB034"/>
                </a:solidFill>
              </a:rPr>
              <a:t>eeting</a:t>
            </a:r>
            <a:r>
              <a:rPr b="1" i="0" lang="en-US" sz="1000" u="none" cap="none" strike="noStrike">
                <a:solidFill>
                  <a:srgbClr val="FCB034"/>
                </a:solidFill>
              </a:rPr>
              <a:t> </a:t>
            </a:r>
            <a:r>
              <a:rPr b="1" lang="en-US" sz="1000">
                <a:solidFill>
                  <a:srgbClr val="FCB034"/>
                </a:solidFill>
              </a:rPr>
              <a:t>| </a:t>
            </a:r>
            <a:r>
              <a:rPr b="1" lang="en-US" sz="1000">
                <a:solidFill>
                  <a:srgbClr val="FCB034"/>
                </a:solidFill>
              </a:rPr>
              <a:t>March 25-28, 2026 | </a:t>
            </a:r>
            <a:r>
              <a:rPr b="1" lang="en-US" sz="1000">
                <a:solidFill>
                  <a:srgbClr val="002060"/>
                </a:solidFill>
              </a:rPr>
              <a:t>Page 2</a:t>
            </a:r>
            <a:endParaRPr i="0" sz="1000" u="none" cap="none" strike="noStrike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69BBE3"/>
        </a:solidFill>
      </p:bgPr>
    </p:bg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1"/>
          <p:cNvSpPr txBox="1"/>
          <p:nvPr>
            <p:ph idx="4294967295" type="title"/>
          </p:nvPr>
        </p:nvSpPr>
        <p:spPr>
          <a:xfrm>
            <a:off x="1135825" y="2588838"/>
            <a:ext cx="41625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0950">
            <a:spAutoFit/>
          </a:bodyPr>
          <a:lstStyle/>
          <a:p>
            <a:pPr indent="0" lvl="0" marL="12700" marR="5080" rtl="0" algn="l">
              <a:lnSpc>
                <a:spcPct val="102078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References, Acknowledgements, Disclaimers</a:t>
            </a:r>
            <a:endParaRPr sz="3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21"/>
          <p:cNvSpPr/>
          <p:nvPr/>
        </p:nvSpPr>
        <p:spPr>
          <a:xfrm>
            <a:off x="5327822" y="2253934"/>
            <a:ext cx="0" cy="2350135"/>
          </a:xfrm>
          <a:custGeom>
            <a:rect b="b" l="l" r="r" t="t"/>
            <a:pathLst>
              <a:path extrusionOk="0" h="2350135" w="120000">
                <a:moveTo>
                  <a:pt x="0" y="0"/>
                </a:moveTo>
                <a:lnTo>
                  <a:pt x="0" y="2349583"/>
                </a:lnTo>
              </a:path>
            </a:pathLst>
          </a:cu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21"/>
          <p:cNvSpPr txBox="1"/>
          <p:nvPr/>
        </p:nvSpPr>
        <p:spPr>
          <a:xfrm>
            <a:off x="5739875" y="3063738"/>
            <a:ext cx="5316300" cy="7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8575">
            <a:spAutoFit/>
          </a:bodyPr>
          <a:lstStyle/>
          <a:p>
            <a:pPr indent="0" lvl="0" marL="12700" marR="5080" rtl="0" algn="l">
              <a:lnSpc>
                <a:spcPct val="1020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i="0" lang="en-US" sz="2300" u="none" cap="none" strike="noStrike">
                <a:solidFill>
                  <a:srgbClr val="FDFDFD"/>
                </a:solidFill>
              </a:rPr>
              <a:t>List all References, Acknowledgements and Disclaimers here if applicable</a:t>
            </a:r>
            <a:endParaRPr i="0" sz="2300" u="none" cap="none" strike="noStrike">
              <a:solidFill>
                <a:srgbClr val="000000"/>
              </a:solidFill>
            </a:endParaRPr>
          </a:p>
        </p:txBody>
      </p:sp>
      <p:pic>
        <p:nvPicPr>
          <p:cNvPr id="265" name="Google Shape;265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85701" y="217581"/>
            <a:ext cx="578731" cy="925418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21"/>
          <p:cNvSpPr txBox="1"/>
          <p:nvPr/>
        </p:nvSpPr>
        <p:spPr>
          <a:xfrm>
            <a:off x="8799925" y="6526025"/>
            <a:ext cx="31245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000" u="none" cap="none" strike="noStrike">
                <a:solidFill>
                  <a:srgbClr val="08296B"/>
                </a:solidFill>
              </a:rPr>
              <a:t>202</a:t>
            </a:r>
            <a:r>
              <a:rPr b="1" lang="en-US" sz="1000">
                <a:solidFill>
                  <a:srgbClr val="08296B"/>
                </a:solidFill>
              </a:rPr>
              <a:t>6</a:t>
            </a:r>
            <a:r>
              <a:rPr b="1" i="0" lang="en-US" sz="1000" u="none" cap="none" strike="noStrike">
                <a:solidFill>
                  <a:srgbClr val="08296B"/>
                </a:solidFill>
              </a:rPr>
              <a:t> A</a:t>
            </a:r>
            <a:r>
              <a:rPr b="1" lang="en-US" sz="1000">
                <a:solidFill>
                  <a:srgbClr val="08296B"/>
                </a:solidFill>
              </a:rPr>
              <a:t>nnual</a:t>
            </a:r>
            <a:r>
              <a:rPr b="1" i="0" lang="en-US" sz="1000" u="none" cap="none" strike="noStrike">
                <a:solidFill>
                  <a:srgbClr val="08296B"/>
                </a:solidFill>
              </a:rPr>
              <a:t> M</a:t>
            </a:r>
            <a:r>
              <a:rPr b="1" lang="en-US" sz="1000">
                <a:solidFill>
                  <a:srgbClr val="08296B"/>
                </a:solidFill>
              </a:rPr>
              <a:t>eeting</a:t>
            </a:r>
            <a:r>
              <a:rPr b="1" i="0" lang="en-US" sz="1000" u="none" cap="none" strike="noStrike">
                <a:solidFill>
                  <a:srgbClr val="08296B"/>
                </a:solidFill>
              </a:rPr>
              <a:t> </a:t>
            </a:r>
            <a:r>
              <a:rPr b="1" lang="en-US" sz="1000">
                <a:solidFill>
                  <a:srgbClr val="08296B"/>
                </a:solidFill>
              </a:rPr>
              <a:t>| March 25-28, 2026 | </a:t>
            </a:r>
            <a:r>
              <a:rPr b="1" lang="en-US" sz="1000">
                <a:solidFill>
                  <a:schemeClr val="lt1"/>
                </a:solidFill>
              </a:rPr>
              <a:t>Page 20</a:t>
            </a:r>
            <a:endParaRPr i="0" sz="1000" u="none" cap="none" strike="noStrike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7285fd2758_0_56"/>
          <p:cNvSpPr txBox="1"/>
          <p:nvPr/>
        </p:nvSpPr>
        <p:spPr>
          <a:xfrm>
            <a:off x="848690" y="2955661"/>
            <a:ext cx="10494600" cy="3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i="0" lang="en-US" sz="2500" u="none" cap="none" strike="noStrike">
                <a:solidFill>
                  <a:srgbClr val="000000"/>
                </a:solidFill>
              </a:rPr>
              <a:t>List all References, Acknowledgements and Disclaimers here if applicable</a:t>
            </a:r>
            <a:endParaRPr i="0" sz="2500" u="none" cap="none" strike="noStrike">
              <a:solidFill>
                <a:srgbClr val="000000"/>
              </a:solidFill>
            </a:endParaRPr>
          </a:p>
        </p:txBody>
      </p:sp>
      <p:pic>
        <p:nvPicPr>
          <p:cNvPr id="272" name="Google Shape;272;g37285fd2758_0_56" title="SFB Transparent Logo 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29597" y="4418025"/>
            <a:ext cx="2132825" cy="1585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g37285fd2758_0_56"/>
          <p:cNvSpPr txBox="1"/>
          <p:nvPr/>
        </p:nvSpPr>
        <p:spPr>
          <a:xfrm>
            <a:off x="8799925" y="6526025"/>
            <a:ext cx="31245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000" u="none" cap="none" strike="noStrike">
                <a:solidFill>
                  <a:srgbClr val="08296B"/>
                </a:solidFill>
              </a:rPr>
              <a:t>202</a:t>
            </a:r>
            <a:r>
              <a:rPr b="1" lang="en-US" sz="1000">
                <a:solidFill>
                  <a:srgbClr val="08296B"/>
                </a:solidFill>
              </a:rPr>
              <a:t>6</a:t>
            </a:r>
            <a:r>
              <a:rPr b="1" i="0" lang="en-US" sz="1000" u="none" cap="none" strike="noStrike">
                <a:solidFill>
                  <a:srgbClr val="08296B"/>
                </a:solidFill>
              </a:rPr>
              <a:t> A</a:t>
            </a:r>
            <a:r>
              <a:rPr b="1" lang="en-US" sz="1000">
                <a:solidFill>
                  <a:srgbClr val="08296B"/>
                </a:solidFill>
              </a:rPr>
              <a:t>nnual</a:t>
            </a:r>
            <a:r>
              <a:rPr b="1" i="0" lang="en-US" sz="1000" u="none" cap="none" strike="noStrike">
                <a:solidFill>
                  <a:srgbClr val="08296B"/>
                </a:solidFill>
              </a:rPr>
              <a:t> M</a:t>
            </a:r>
            <a:r>
              <a:rPr b="1" lang="en-US" sz="1000">
                <a:solidFill>
                  <a:srgbClr val="08296B"/>
                </a:solidFill>
              </a:rPr>
              <a:t>eeting</a:t>
            </a:r>
            <a:r>
              <a:rPr b="1" i="0" lang="en-US" sz="1000" u="none" cap="none" strike="noStrike">
                <a:solidFill>
                  <a:srgbClr val="08296B"/>
                </a:solidFill>
              </a:rPr>
              <a:t> </a:t>
            </a:r>
            <a:r>
              <a:rPr b="1" lang="en-US" sz="1000">
                <a:solidFill>
                  <a:srgbClr val="08296B"/>
                </a:solidFill>
              </a:rPr>
              <a:t>| March 25-28, 2026 |</a:t>
            </a:r>
            <a:r>
              <a:rPr b="1" lang="en-US" sz="1000">
                <a:solidFill>
                  <a:srgbClr val="FCB034"/>
                </a:solidFill>
              </a:rPr>
              <a:t> Page 21</a:t>
            </a:r>
            <a:endParaRPr i="0" sz="1000" u="none" cap="none" strike="noStrike">
              <a:solidFill>
                <a:srgbClr val="FCB034"/>
              </a:solidFill>
            </a:endParaRPr>
          </a:p>
        </p:txBody>
      </p:sp>
      <p:sp>
        <p:nvSpPr>
          <p:cNvPr id="274" name="Google Shape;274;g37285fd2758_0_56"/>
          <p:cNvSpPr/>
          <p:nvPr/>
        </p:nvSpPr>
        <p:spPr>
          <a:xfrm>
            <a:off x="0" y="570525"/>
            <a:ext cx="12192000" cy="1716300"/>
          </a:xfrm>
          <a:prstGeom prst="rect">
            <a:avLst/>
          </a:prstGeom>
          <a:solidFill>
            <a:srgbClr val="D12229"/>
          </a:solidFill>
          <a:ln cap="flat" cmpd="sng" w="9525">
            <a:solidFill>
              <a:srgbClr val="D1222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g37285fd2758_0_56"/>
          <p:cNvSpPr txBox="1"/>
          <p:nvPr/>
        </p:nvSpPr>
        <p:spPr>
          <a:xfrm>
            <a:off x="934050" y="1137525"/>
            <a:ext cx="10323900" cy="58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en-US" sz="3700" u="none" cap="none" strike="noStrike">
                <a:solidFill>
                  <a:schemeClr val="lt1"/>
                </a:solidFill>
              </a:rPr>
              <a:t>References, Acknowledgements, Disclaimers</a:t>
            </a:r>
            <a:endParaRPr i="0" sz="3700" u="none" cap="none" strike="noStrike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2"/>
          <p:cNvSpPr txBox="1"/>
          <p:nvPr>
            <p:ph type="ctrTitle"/>
          </p:nvPr>
        </p:nvSpPr>
        <p:spPr>
          <a:xfrm>
            <a:off x="1842144" y="2379730"/>
            <a:ext cx="8507700" cy="84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US">
                <a:solidFill>
                  <a:schemeClr val="dk2"/>
                </a:solidFill>
              </a:rPr>
              <a:t>Thank You!</a:t>
            </a:r>
            <a:endParaRPr b="1">
              <a:solidFill>
                <a:schemeClr val="dk2"/>
              </a:solidFill>
            </a:endParaRPr>
          </a:p>
        </p:txBody>
      </p:sp>
      <p:sp>
        <p:nvSpPr>
          <p:cNvPr id="281" name="Google Shape;281;p22"/>
          <p:cNvSpPr txBox="1"/>
          <p:nvPr/>
        </p:nvSpPr>
        <p:spPr>
          <a:xfrm>
            <a:off x="4529700" y="3335725"/>
            <a:ext cx="3132600" cy="58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i="0" lang="en-US" sz="3700" u="none" cap="none" strike="noStrike">
                <a:solidFill>
                  <a:srgbClr val="000000"/>
                </a:solidFill>
              </a:rPr>
              <a:t>Subtitle Here</a:t>
            </a:r>
            <a:endParaRPr i="0" sz="3700" u="none" cap="none" strike="noStrike">
              <a:solidFill>
                <a:srgbClr val="000000"/>
              </a:solidFill>
            </a:endParaRPr>
          </a:p>
        </p:txBody>
      </p:sp>
      <p:sp>
        <p:nvSpPr>
          <p:cNvPr id="282" name="Google Shape;282;p22"/>
          <p:cNvSpPr txBox="1"/>
          <p:nvPr/>
        </p:nvSpPr>
        <p:spPr>
          <a:xfrm>
            <a:off x="8799925" y="6526025"/>
            <a:ext cx="31245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000" u="none" cap="none" strike="noStrike">
                <a:solidFill>
                  <a:srgbClr val="08296B"/>
                </a:solidFill>
              </a:rPr>
              <a:t>202</a:t>
            </a:r>
            <a:r>
              <a:rPr b="1" lang="en-US" sz="1000">
                <a:solidFill>
                  <a:srgbClr val="08296B"/>
                </a:solidFill>
              </a:rPr>
              <a:t>6</a:t>
            </a:r>
            <a:r>
              <a:rPr b="1" i="0" lang="en-US" sz="1000" u="none" cap="none" strike="noStrike">
                <a:solidFill>
                  <a:srgbClr val="08296B"/>
                </a:solidFill>
              </a:rPr>
              <a:t> A</a:t>
            </a:r>
            <a:r>
              <a:rPr b="1" lang="en-US" sz="1000">
                <a:solidFill>
                  <a:srgbClr val="08296B"/>
                </a:solidFill>
              </a:rPr>
              <a:t>nnual</a:t>
            </a:r>
            <a:r>
              <a:rPr b="1" i="0" lang="en-US" sz="1000" u="none" cap="none" strike="noStrike">
                <a:solidFill>
                  <a:srgbClr val="08296B"/>
                </a:solidFill>
              </a:rPr>
              <a:t> M</a:t>
            </a:r>
            <a:r>
              <a:rPr b="1" lang="en-US" sz="1000">
                <a:solidFill>
                  <a:srgbClr val="08296B"/>
                </a:solidFill>
              </a:rPr>
              <a:t>eeting</a:t>
            </a:r>
            <a:r>
              <a:rPr b="1" i="0" lang="en-US" sz="1000" u="none" cap="none" strike="noStrike">
                <a:solidFill>
                  <a:srgbClr val="08296B"/>
                </a:solidFill>
              </a:rPr>
              <a:t> </a:t>
            </a:r>
            <a:r>
              <a:rPr b="1" lang="en-US" sz="1000">
                <a:solidFill>
                  <a:srgbClr val="08296B"/>
                </a:solidFill>
              </a:rPr>
              <a:t>| March 25-28, 2026 |</a:t>
            </a:r>
            <a:r>
              <a:rPr b="1" lang="en-US" sz="1000">
                <a:solidFill>
                  <a:srgbClr val="FCB034"/>
                </a:solidFill>
              </a:rPr>
              <a:t> Page 22</a:t>
            </a:r>
            <a:endParaRPr i="0" sz="1000" u="none" cap="none" strike="noStrike">
              <a:solidFill>
                <a:srgbClr val="FCB034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"/>
          <p:cNvSpPr txBox="1"/>
          <p:nvPr/>
        </p:nvSpPr>
        <p:spPr>
          <a:xfrm>
            <a:off x="802615" y="1523378"/>
            <a:ext cx="3759900" cy="3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263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</a:rPr>
              <a:t>Author Name(s)</a:t>
            </a:r>
            <a:endParaRPr i="0" sz="2400" u="none" cap="none" strike="noStrike">
              <a:solidFill>
                <a:srgbClr val="000000"/>
              </a:solidFill>
            </a:endParaRPr>
          </a:p>
        </p:txBody>
      </p:sp>
      <p:sp>
        <p:nvSpPr>
          <p:cNvPr id="59" name="Google Shape;59;p2"/>
          <p:cNvSpPr txBox="1"/>
          <p:nvPr/>
        </p:nvSpPr>
        <p:spPr>
          <a:xfrm>
            <a:off x="9384665" y="6490180"/>
            <a:ext cx="23304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2025 ANNUAL MEETING APRIL 9-12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2"/>
          <p:cNvSpPr txBox="1"/>
          <p:nvPr>
            <p:ph type="title"/>
          </p:nvPr>
        </p:nvSpPr>
        <p:spPr>
          <a:xfrm>
            <a:off x="8426019" y="417026"/>
            <a:ext cx="3435985" cy="452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0" lang="en-US" sz="2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Society for Biomaterials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1" name="Google Shape;61;p2" title="SFB-26-Theme-Banners-Final-72dpi-0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419590"/>
            <a:ext cx="12192002" cy="243841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2"/>
          <p:cNvSpPr txBox="1"/>
          <p:nvPr/>
        </p:nvSpPr>
        <p:spPr>
          <a:xfrm>
            <a:off x="802625" y="580500"/>
            <a:ext cx="6706500" cy="75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lang="en-US" sz="4800">
                <a:solidFill>
                  <a:schemeClr val="dk1"/>
                </a:solidFill>
              </a:rPr>
              <a:t>PRESENTATION TITLE</a:t>
            </a:r>
            <a:endParaRPr i="0" sz="4800" u="none" cap="none" strike="noStrike">
              <a:solidFill>
                <a:schemeClr val="dk1"/>
              </a:solidFill>
            </a:endParaRPr>
          </a:p>
        </p:txBody>
      </p:sp>
      <p:sp>
        <p:nvSpPr>
          <p:cNvPr id="63" name="Google Shape;63;p2"/>
          <p:cNvSpPr txBox="1"/>
          <p:nvPr/>
        </p:nvSpPr>
        <p:spPr>
          <a:xfrm>
            <a:off x="9005275" y="4090900"/>
            <a:ext cx="30072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000" u="none" cap="none" strike="noStrike">
                <a:solidFill>
                  <a:srgbClr val="FCB034"/>
                </a:solidFill>
              </a:rPr>
              <a:t>202</a:t>
            </a:r>
            <a:r>
              <a:rPr b="1" lang="en-US" sz="1000">
                <a:solidFill>
                  <a:srgbClr val="FCB034"/>
                </a:solidFill>
              </a:rPr>
              <a:t>6</a:t>
            </a:r>
            <a:r>
              <a:rPr b="1" i="0" lang="en-US" sz="1000" u="none" cap="none" strike="noStrike">
                <a:solidFill>
                  <a:srgbClr val="FCB034"/>
                </a:solidFill>
              </a:rPr>
              <a:t> A</a:t>
            </a:r>
            <a:r>
              <a:rPr b="1" lang="en-US" sz="1000">
                <a:solidFill>
                  <a:srgbClr val="FCB034"/>
                </a:solidFill>
              </a:rPr>
              <a:t>nnual</a:t>
            </a:r>
            <a:r>
              <a:rPr b="1" i="0" lang="en-US" sz="1000" u="none" cap="none" strike="noStrike">
                <a:solidFill>
                  <a:srgbClr val="FCB034"/>
                </a:solidFill>
              </a:rPr>
              <a:t> M</a:t>
            </a:r>
            <a:r>
              <a:rPr b="1" lang="en-US" sz="1000">
                <a:solidFill>
                  <a:srgbClr val="FCB034"/>
                </a:solidFill>
              </a:rPr>
              <a:t>eeting</a:t>
            </a:r>
            <a:r>
              <a:rPr b="1" i="0" lang="en-US" sz="1000" u="none" cap="none" strike="noStrike">
                <a:solidFill>
                  <a:srgbClr val="FCB034"/>
                </a:solidFill>
              </a:rPr>
              <a:t> </a:t>
            </a:r>
            <a:r>
              <a:rPr b="1" lang="en-US" sz="1000">
                <a:solidFill>
                  <a:srgbClr val="FCB034"/>
                </a:solidFill>
              </a:rPr>
              <a:t>| March 25-28, 2026 | </a:t>
            </a:r>
            <a:r>
              <a:rPr b="1" lang="en-US" sz="1000">
                <a:solidFill>
                  <a:srgbClr val="002060"/>
                </a:solidFill>
              </a:rPr>
              <a:t>Page 3</a:t>
            </a:r>
            <a:endParaRPr i="0" sz="1000" u="none" cap="none" strike="noStrike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"/>
          <p:cNvSpPr txBox="1"/>
          <p:nvPr>
            <p:ph type="title"/>
          </p:nvPr>
        </p:nvSpPr>
        <p:spPr>
          <a:xfrm>
            <a:off x="1201414" y="175466"/>
            <a:ext cx="9789300" cy="7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4500">
                <a:solidFill>
                  <a:srgbClr val="08296B"/>
                </a:solidFill>
                <a:latin typeface="Arial"/>
                <a:ea typeface="Arial"/>
                <a:cs typeface="Arial"/>
                <a:sym typeface="Arial"/>
              </a:rPr>
              <a:t>Technical Paper PPT Requirements</a:t>
            </a:r>
            <a:endParaRPr sz="4500">
              <a:solidFill>
                <a:srgbClr val="0829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4"/>
          <p:cNvSpPr/>
          <p:nvPr/>
        </p:nvSpPr>
        <p:spPr>
          <a:xfrm>
            <a:off x="75" y="1621400"/>
            <a:ext cx="12192000" cy="5236500"/>
          </a:xfrm>
          <a:prstGeom prst="rect">
            <a:avLst/>
          </a:prstGeom>
          <a:solidFill>
            <a:srgbClr val="08296B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4"/>
          <p:cNvSpPr txBox="1"/>
          <p:nvPr/>
        </p:nvSpPr>
        <p:spPr>
          <a:xfrm>
            <a:off x="115582" y="1892610"/>
            <a:ext cx="11961000" cy="469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0325">
            <a:spAutoFit/>
          </a:bodyPr>
          <a:lstStyle/>
          <a:p>
            <a:pPr indent="-365125" lvl="0" marL="457200" marR="0" rtl="0" algn="l">
              <a:lnSpc>
                <a:spcPct val="130000"/>
              </a:lnSpc>
              <a:spcBef>
                <a:spcPts val="350"/>
              </a:spcBef>
              <a:spcAft>
                <a:spcPts val="0"/>
              </a:spcAft>
              <a:buClr>
                <a:srgbClr val="FFFFFF"/>
              </a:buClr>
              <a:buSzPts val="2150"/>
              <a:buChar char="•"/>
            </a:pPr>
            <a:r>
              <a:rPr b="1" i="0" lang="en-US" sz="2150" u="none" cap="none" strike="noStrike">
                <a:solidFill>
                  <a:srgbClr val="FFFFFF"/>
                </a:solidFill>
              </a:rPr>
              <a:t>Presentations will be 30 minutes total (ex: 25 minute presentation with 5 minute Q&amp;A)</a:t>
            </a:r>
            <a:endParaRPr sz="2150"/>
          </a:p>
          <a:p>
            <a:pPr indent="-365125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50"/>
              <a:buChar char="•"/>
            </a:pPr>
            <a:r>
              <a:rPr i="0" lang="en-US" sz="2150" u="none" cap="none" strike="noStrike">
                <a:solidFill>
                  <a:srgbClr val="FFFFFF"/>
                </a:solidFill>
              </a:rPr>
              <a:t>All technical presentations must be designed using PowerPoint.</a:t>
            </a:r>
            <a:endParaRPr sz="2150"/>
          </a:p>
          <a:p>
            <a:pPr indent="-365125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50"/>
              <a:buChar char="•"/>
            </a:pPr>
            <a:r>
              <a:rPr i="0" lang="en-US" sz="2150" u="none" cap="none" strike="noStrike">
                <a:solidFill>
                  <a:srgbClr val="FFFFFF"/>
                </a:solidFill>
              </a:rPr>
              <a:t>16:9 aspect ratio (widescreen)</a:t>
            </a:r>
            <a:endParaRPr sz="2150"/>
          </a:p>
          <a:p>
            <a:pPr indent="-365125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50"/>
              <a:buChar char="•"/>
            </a:pPr>
            <a:r>
              <a:rPr i="0" lang="en-US" sz="2150" u="none" cap="none" strike="noStrike">
                <a:solidFill>
                  <a:srgbClr val="FFFFFF"/>
                </a:solidFill>
              </a:rPr>
              <a:t>Minimum Font size for body copy = 18 pt.</a:t>
            </a:r>
            <a:endParaRPr sz="2150"/>
          </a:p>
          <a:p>
            <a:pPr indent="-365125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50"/>
              <a:buChar char="•"/>
            </a:pPr>
            <a:r>
              <a:rPr i="0" lang="en-US" sz="2150" u="none" cap="none" strike="noStrike">
                <a:solidFill>
                  <a:srgbClr val="FFFFFF"/>
                </a:solidFill>
              </a:rPr>
              <a:t>Use page numbers on each slide.</a:t>
            </a:r>
            <a:endParaRPr sz="2150"/>
          </a:p>
          <a:p>
            <a:pPr indent="-365125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50"/>
              <a:buChar char="•"/>
            </a:pPr>
            <a:r>
              <a:rPr i="0" lang="en-US" sz="2150" u="none" cap="none" strike="noStrike">
                <a:solidFill>
                  <a:srgbClr val="FFFFFF"/>
                </a:solidFill>
              </a:rPr>
              <a:t>Slide 1: Title, authors</a:t>
            </a:r>
            <a:endParaRPr sz="2150"/>
          </a:p>
          <a:p>
            <a:pPr indent="-365125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50"/>
              <a:buChar char="•"/>
            </a:pPr>
            <a:r>
              <a:rPr i="0" lang="en-US" sz="2150" u="none" cap="none" strike="noStrike">
                <a:solidFill>
                  <a:srgbClr val="FFFFFF"/>
                </a:solidFill>
              </a:rPr>
              <a:t>Slide 2: Presenters/photos, logos (as needed)</a:t>
            </a:r>
            <a:endParaRPr sz="2150"/>
          </a:p>
          <a:p>
            <a:pPr indent="-365125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50"/>
              <a:buChar char="•"/>
            </a:pPr>
            <a:r>
              <a:rPr i="0" lang="en-US" sz="2150" u="none" cap="none" strike="noStrike">
                <a:solidFill>
                  <a:srgbClr val="FFFFFF"/>
                </a:solidFill>
              </a:rPr>
              <a:t>Slides: Technical content – use slides 6-9 as templated for your technical content. Company logos are not permitted for use in the technical content area)</a:t>
            </a:r>
            <a:endParaRPr sz="2150"/>
          </a:p>
          <a:p>
            <a:pPr indent="-365125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50"/>
              <a:buChar char="•"/>
            </a:pPr>
            <a:r>
              <a:rPr i="0" lang="en-US" sz="2150" u="none" cap="none" strike="noStrike">
                <a:solidFill>
                  <a:srgbClr val="FFFFFF"/>
                </a:solidFill>
              </a:rPr>
              <a:t>Final Slides: References, acknowledgements, required DOE disclaimers (if applicable) followed by thank you for participating slide.</a:t>
            </a:r>
            <a:endParaRPr i="0" sz="2150" u="none" cap="none" strike="noStrike">
              <a:solidFill>
                <a:srgbClr val="000000"/>
              </a:solidFill>
            </a:endParaRPr>
          </a:p>
        </p:txBody>
      </p:sp>
      <p:pic>
        <p:nvPicPr>
          <p:cNvPr id="71" name="Google Shape;71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8877" y="214911"/>
            <a:ext cx="399142" cy="62674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4"/>
          <p:cNvSpPr txBox="1"/>
          <p:nvPr/>
        </p:nvSpPr>
        <p:spPr>
          <a:xfrm>
            <a:off x="2740425" y="954425"/>
            <a:ext cx="6711300" cy="4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03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400" u="none" cap="none" strike="noStrike">
                <a:solidFill>
                  <a:srgbClr val="D12229"/>
                </a:solidFill>
              </a:rPr>
              <a:t>Delete This Slide for Presentation</a:t>
            </a:r>
            <a:endParaRPr i="0" sz="2400" u="none" cap="none" strike="noStrike">
              <a:solidFill>
                <a:srgbClr val="D12229"/>
              </a:solidFill>
            </a:endParaRPr>
          </a:p>
        </p:txBody>
      </p:sp>
      <p:sp>
        <p:nvSpPr>
          <p:cNvPr id="73" name="Google Shape;73;p4"/>
          <p:cNvSpPr txBox="1"/>
          <p:nvPr/>
        </p:nvSpPr>
        <p:spPr>
          <a:xfrm>
            <a:off x="8799925" y="6526025"/>
            <a:ext cx="30072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000" u="none" cap="none" strike="noStrike">
                <a:solidFill>
                  <a:srgbClr val="FCB034"/>
                </a:solidFill>
              </a:rPr>
              <a:t>202</a:t>
            </a:r>
            <a:r>
              <a:rPr b="1" lang="en-US" sz="1000">
                <a:solidFill>
                  <a:srgbClr val="FCB034"/>
                </a:solidFill>
              </a:rPr>
              <a:t>6</a:t>
            </a:r>
            <a:r>
              <a:rPr b="1" i="0" lang="en-US" sz="1000" u="none" cap="none" strike="noStrike">
                <a:solidFill>
                  <a:srgbClr val="FCB034"/>
                </a:solidFill>
              </a:rPr>
              <a:t> A</a:t>
            </a:r>
            <a:r>
              <a:rPr b="1" lang="en-US" sz="1000">
                <a:solidFill>
                  <a:srgbClr val="FCB034"/>
                </a:solidFill>
              </a:rPr>
              <a:t>nnual</a:t>
            </a:r>
            <a:r>
              <a:rPr b="1" i="0" lang="en-US" sz="1000" u="none" cap="none" strike="noStrike">
                <a:solidFill>
                  <a:srgbClr val="FCB034"/>
                </a:solidFill>
              </a:rPr>
              <a:t> M</a:t>
            </a:r>
            <a:r>
              <a:rPr b="1" lang="en-US" sz="1000">
                <a:solidFill>
                  <a:srgbClr val="FCB034"/>
                </a:solidFill>
              </a:rPr>
              <a:t>eeting</a:t>
            </a:r>
            <a:r>
              <a:rPr b="1" i="0" lang="en-US" sz="1000" u="none" cap="none" strike="noStrike">
                <a:solidFill>
                  <a:srgbClr val="FCB034"/>
                </a:solidFill>
              </a:rPr>
              <a:t> </a:t>
            </a:r>
            <a:r>
              <a:rPr b="1" lang="en-US" sz="1000">
                <a:solidFill>
                  <a:srgbClr val="FCB034"/>
                </a:solidFill>
              </a:rPr>
              <a:t>| March 25-28, 2026 |</a:t>
            </a:r>
            <a:r>
              <a:rPr b="1" lang="en-US" sz="1000">
                <a:solidFill>
                  <a:schemeClr val="lt1"/>
                </a:solidFill>
              </a:rPr>
              <a:t> Page 4</a:t>
            </a:r>
            <a:endParaRPr i="0" sz="1000" u="none" cap="none" strike="noStrike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5"/>
          <p:cNvSpPr txBox="1"/>
          <p:nvPr/>
        </p:nvSpPr>
        <p:spPr>
          <a:xfrm>
            <a:off x="977550" y="1904188"/>
            <a:ext cx="10236900" cy="435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9375">
            <a:spAutoFit/>
          </a:bodyPr>
          <a:lstStyle/>
          <a:p>
            <a:pPr indent="-117475" lvl="0" marL="10033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50"/>
              <a:buChar char="•"/>
            </a:pPr>
            <a:r>
              <a:rPr b="1" i="0" lang="en-US" sz="1950" u="none" cap="none" strike="noStrike">
                <a:solidFill>
                  <a:schemeClr val="dk1"/>
                </a:solidFill>
              </a:rPr>
              <a:t>Presentations will be 30 minutes total (ex:25 minute presentation with 5 minute Q&amp;A)</a:t>
            </a:r>
            <a:endParaRPr i="0" sz="1950" u="none" cap="none" strike="noStrike">
              <a:solidFill>
                <a:schemeClr val="dk1"/>
              </a:solidFill>
            </a:endParaRPr>
          </a:p>
          <a:p>
            <a:pPr indent="-117475" lvl="0" marL="100330" marR="0" rtl="0" algn="l">
              <a:lnSpc>
                <a:spcPct val="100000"/>
              </a:lnSpc>
              <a:spcBef>
                <a:spcPts val="840"/>
              </a:spcBef>
              <a:spcAft>
                <a:spcPts val="0"/>
              </a:spcAft>
              <a:buClr>
                <a:schemeClr val="dk1"/>
              </a:buClr>
              <a:buSzPts val="1850"/>
              <a:buChar char="•"/>
            </a:pPr>
            <a:r>
              <a:rPr i="0" lang="en-US" sz="1950" u="none" cap="none" strike="noStrike">
                <a:solidFill>
                  <a:schemeClr val="dk1"/>
                </a:solidFill>
              </a:rPr>
              <a:t>All technical presentations must be designed using PowerPoint.</a:t>
            </a:r>
            <a:endParaRPr i="0" sz="1950" u="none" cap="none" strike="noStrike">
              <a:solidFill>
                <a:schemeClr val="dk1"/>
              </a:solidFill>
            </a:endParaRPr>
          </a:p>
          <a:p>
            <a:pPr indent="-117475" lvl="0" marL="100330" marR="0" rtl="0" algn="l">
              <a:lnSpc>
                <a:spcPct val="100000"/>
              </a:lnSpc>
              <a:spcBef>
                <a:spcPts val="840"/>
              </a:spcBef>
              <a:spcAft>
                <a:spcPts val="0"/>
              </a:spcAft>
              <a:buClr>
                <a:schemeClr val="dk1"/>
              </a:buClr>
              <a:buSzPts val="1850"/>
              <a:buChar char="•"/>
            </a:pPr>
            <a:r>
              <a:rPr i="0" lang="en-US" sz="1950" u="none" cap="none" strike="noStrike">
                <a:solidFill>
                  <a:schemeClr val="dk1"/>
                </a:solidFill>
              </a:rPr>
              <a:t>16:9 aspect ratio (widescreen)</a:t>
            </a:r>
            <a:endParaRPr i="0" sz="1950" u="none" cap="none" strike="noStrike">
              <a:solidFill>
                <a:schemeClr val="dk1"/>
              </a:solidFill>
            </a:endParaRPr>
          </a:p>
          <a:p>
            <a:pPr indent="-117475" lvl="0" marL="100330" marR="0" rtl="0" algn="l">
              <a:lnSpc>
                <a:spcPct val="100000"/>
              </a:lnSpc>
              <a:spcBef>
                <a:spcPts val="845"/>
              </a:spcBef>
              <a:spcAft>
                <a:spcPts val="0"/>
              </a:spcAft>
              <a:buClr>
                <a:schemeClr val="dk1"/>
              </a:buClr>
              <a:buSzPts val="1850"/>
              <a:buChar char="•"/>
            </a:pPr>
            <a:r>
              <a:rPr i="0" lang="en-US" sz="1950" u="none" cap="none" strike="noStrike">
                <a:solidFill>
                  <a:schemeClr val="dk1"/>
                </a:solidFill>
              </a:rPr>
              <a:t>Minimum Font size for body copy = 18 pt.</a:t>
            </a:r>
            <a:endParaRPr i="0" sz="1950" u="none" cap="none" strike="noStrike">
              <a:solidFill>
                <a:schemeClr val="dk1"/>
              </a:solidFill>
            </a:endParaRPr>
          </a:p>
          <a:p>
            <a:pPr indent="-117475" lvl="0" marL="100330" marR="0" rtl="0" algn="l">
              <a:lnSpc>
                <a:spcPct val="100000"/>
              </a:lnSpc>
              <a:spcBef>
                <a:spcPts val="840"/>
              </a:spcBef>
              <a:spcAft>
                <a:spcPts val="0"/>
              </a:spcAft>
              <a:buClr>
                <a:schemeClr val="dk1"/>
              </a:buClr>
              <a:buSzPts val="1850"/>
              <a:buChar char="•"/>
            </a:pPr>
            <a:r>
              <a:rPr i="0" lang="en-US" sz="1950" u="none" cap="none" strike="noStrike">
                <a:solidFill>
                  <a:schemeClr val="dk1"/>
                </a:solidFill>
              </a:rPr>
              <a:t>Use page numbers on each slide.</a:t>
            </a:r>
            <a:endParaRPr i="0" sz="1950" u="none" cap="none" strike="noStrike">
              <a:solidFill>
                <a:schemeClr val="dk1"/>
              </a:solidFill>
            </a:endParaRPr>
          </a:p>
          <a:p>
            <a:pPr indent="-117475" lvl="0" marL="100330" marR="0" rtl="0" algn="l">
              <a:lnSpc>
                <a:spcPct val="100000"/>
              </a:lnSpc>
              <a:spcBef>
                <a:spcPts val="840"/>
              </a:spcBef>
              <a:spcAft>
                <a:spcPts val="0"/>
              </a:spcAft>
              <a:buClr>
                <a:schemeClr val="dk1"/>
              </a:buClr>
              <a:buSzPts val="1850"/>
              <a:buChar char="•"/>
            </a:pPr>
            <a:r>
              <a:rPr i="0" lang="en-US" sz="1950" u="none" cap="none" strike="noStrike">
                <a:solidFill>
                  <a:schemeClr val="dk1"/>
                </a:solidFill>
              </a:rPr>
              <a:t>Slide 1: Title, authors</a:t>
            </a:r>
            <a:endParaRPr i="0" sz="1950" u="none" cap="none" strike="noStrike">
              <a:solidFill>
                <a:schemeClr val="dk1"/>
              </a:solidFill>
            </a:endParaRPr>
          </a:p>
          <a:p>
            <a:pPr indent="-117475" lvl="0" marL="100330" marR="0" rtl="0" algn="l">
              <a:lnSpc>
                <a:spcPct val="100000"/>
              </a:lnSpc>
              <a:spcBef>
                <a:spcPts val="845"/>
              </a:spcBef>
              <a:spcAft>
                <a:spcPts val="0"/>
              </a:spcAft>
              <a:buClr>
                <a:schemeClr val="dk1"/>
              </a:buClr>
              <a:buSzPts val="1850"/>
              <a:buChar char="•"/>
            </a:pPr>
            <a:r>
              <a:rPr i="0" lang="en-US" sz="1950" u="none" cap="none" strike="noStrike">
                <a:solidFill>
                  <a:schemeClr val="dk1"/>
                </a:solidFill>
              </a:rPr>
              <a:t>Slide 2: Presenters/photos, logos (as needed)</a:t>
            </a:r>
            <a:endParaRPr i="0" sz="1950" u="none" cap="none" strike="noStrike">
              <a:solidFill>
                <a:schemeClr val="dk1"/>
              </a:solidFill>
            </a:endParaRPr>
          </a:p>
          <a:p>
            <a:pPr indent="-117475" lvl="0" marL="99695" marR="5080" rtl="0" algn="l">
              <a:lnSpc>
                <a:spcPct val="96410"/>
              </a:lnSpc>
              <a:spcBef>
                <a:spcPts val="1285"/>
              </a:spcBef>
              <a:spcAft>
                <a:spcPts val="0"/>
              </a:spcAft>
              <a:buClr>
                <a:schemeClr val="dk1"/>
              </a:buClr>
              <a:buSzPts val="1850"/>
              <a:buChar char="•"/>
            </a:pPr>
            <a:r>
              <a:rPr i="0" lang="en-US" sz="1950" u="none" cap="none" strike="noStrike">
                <a:solidFill>
                  <a:schemeClr val="dk1"/>
                </a:solidFill>
              </a:rPr>
              <a:t>Slides: Technical content – use slides 6-9 as templated for your technical content. Company logos are not permitted for use in the technical content area)</a:t>
            </a:r>
            <a:endParaRPr i="0" sz="1950" u="none" cap="none" strike="noStrike">
              <a:solidFill>
                <a:schemeClr val="dk1"/>
              </a:solidFill>
            </a:endParaRPr>
          </a:p>
          <a:p>
            <a:pPr indent="-117475" lvl="0" marL="99695" marR="392430" rtl="0" algn="l">
              <a:lnSpc>
                <a:spcPct val="96410"/>
              </a:lnSpc>
              <a:spcBef>
                <a:spcPts val="1305"/>
              </a:spcBef>
              <a:spcAft>
                <a:spcPts val="0"/>
              </a:spcAft>
              <a:buClr>
                <a:schemeClr val="dk1"/>
              </a:buClr>
              <a:buSzPts val="1850"/>
              <a:buChar char="•"/>
            </a:pPr>
            <a:r>
              <a:rPr i="0" lang="en-US" sz="1950" u="none" cap="none" strike="noStrike">
                <a:solidFill>
                  <a:schemeClr val="dk1"/>
                </a:solidFill>
              </a:rPr>
              <a:t>Final Slides: References, acknowledgements, required DOE disclaimers (if applicable) followed by thank you for participating slide.</a:t>
            </a:r>
            <a:endParaRPr i="0" sz="1950" u="none" cap="none" strike="noStrike">
              <a:solidFill>
                <a:schemeClr val="dk1"/>
              </a:solidFill>
            </a:endParaRPr>
          </a:p>
        </p:txBody>
      </p:sp>
      <p:sp>
        <p:nvSpPr>
          <p:cNvPr id="79" name="Google Shape;79;p5"/>
          <p:cNvSpPr txBox="1"/>
          <p:nvPr/>
        </p:nvSpPr>
        <p:spPr>
          <a:xfrm>
            <a:off x="9588647" y="6606737"/>
            <a:ext cx="2330400" cy="1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2023 ANNUAL MEETING APRIL 19-22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5"/>
          <p:cNvSpPr txBox="1"/>
          <p:nvPr/>
        </p:nvSpPr>
        <p:spPr>
          <a:xfrm>
            <a:off x="2740425" y="1130450"/>
            <a:ext cx="6711300" cy="4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03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400" u="none" cap="none" strike="noStrike">
                <a:solidFill>
                  <a:srgbClr val="D12229"/>
                </a:solidFill>
              </a:rPr>
              <a:t>Delete This Slide for Presentation</a:t>
            </a:r>
            <a:endParaRPr i="0" sz="2400" u="none" cap="none" strike="noStrike">
              <a:solidFill>
                <a:srgbClr val="D12229"/>
              </a:solidFill>
            </a:endParaRPr>
          </a:p>
        </p:txBody>
      </p:sp>
      <p:sp>
        <p:nvSpPr>
          <p:cNvPr id="81" name="Google Shape;81;p5"/>
          <p:cNvSpPr txBox="1"/>
          <p:nvPr>
            <p:ph type="title"/>
          </p:nvPr>
        </p:nvSpPr>
        <p:spPr>
          <a:xfrm>
            <a:off x="1201414" y="175466"/>
            <a:ext cx="9789300" cy="7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4500">
                <a:solidFill>
                  <a:srgbClr val="08296B"/>
                </a:solidFill>
                <a:latin typeface="Arial"/>
                <a:ea typeface="Arial"/>
                <a:cs typeface="Arial"/>
                <a:sym typeface="Arial"/>
              </a:rPr>
              <a:t>Technical Paper PPT Requirements</a:t>
            </a:r>
            <a:endParaRPr sz="4500">
              <a:solidFill>
                <a:srgbClr val="0829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2" name="Google Shape;82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8877" y="214911"/>
            <a:ext cx="399142" cy="62674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5"/>
          <p:cNvSpPr txBox="1"/>
          <p:nvPr/>
        </p:nvSpPr>
        <p:spPr>
          <a:xfrm>
            <a:off x="8799925" y="6526025"/>
            <a:ext cx="30072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000" u="none" cap="none" strike="noStrike">
                <a:solidFill>
                  <a:srgbClr val="FCB034"/>
                </a:solidFill>
              </a:rPr>
              <a:t>202</a:t>
            </a:r>
            <a:r>
              <a:rPr b="1" lang="en-US" sz="1000">
                <a:solidFill>
                  <a:srgbClr val="FCB034"/>
                </a:solidFill>
              </a:rPr>
              <a:t>6</a:t>
            </a:r>
            <a:r>
              <a:rPr b="1" i="0" lang="en-US" sz="1000" u="none" cap="none" strike="noStrike">
                <a:solidFill>
                  <a:srgbClr val="FCB034"/>
                </a:solidFill>
              </a:rPr>
              <a:t> A</a:t>
            </a:r>
            <a:r>
              <a:rPr b="1" lang="en-US" sz="1000">
                <a:solidFill>
                  <a:srgbClr val="FCB034"/>
                </a:solidFill>
              </a:rPr>
              <a:t>nnual</a:t>
            </a:r>
            <a:r>
              <a:rPr b="1" i="0" lang="en-US" sz="1000" u="none" cap="none" strike="noStrike">
                <a:solidFill>
                  <a:srgbClr val="FCB034"/>
                </a:solidFill>
              </a:rPr>
              <a:t> M</a:t>
            </a:r>
            <a:r>
              <a:rPr b="1" lang="en-US" sz="1000">
                <a:solidFill>
                  <a:srgbClr val="FCB034"/>
                </a:solidFill>
              </a:rPr>
              <a:t>eeting</a:t>
            </a:r>
            <a:r>
              <a:rPr b="1" i="0" lang="en-US" sz="1000" u="none" cap="none" strike="noStrike">
                <a:solidFill>
                  <a:srgbClr val="FCB034"/>
                </a:solidFill>
              </a:rPr>
              <a:t> </a:t>
            </a:r>
            <a:r>
              <a:rPr b="1" lang="en-US" sz="1000">
                <a:solidFill>
                  <a:srgbClr val="FCB034"/>
                </a:solidFill>
              </a:rPr>
              <a:t>| March 25-28, 2026 |</a:t>
            </a:r>
            <a:r>
              <a:rPr b="1" lang="en-US" sz="1000">
                <a:solidFill>
                  <a:schemeClr val="lt1"/>
                </a:solidFill>
              </a:rPr>
              <a:t> </a:t>
            </a:r>
            <a:r>
              <a:rPr b="1" lang="en-US" sz="1000">
                <a:solidFill>
                  <a:srgbClr val="08296B"/>
                </a:solidFill>
              </a:rPr>
              <a:t>Page 5</a:t>
            </a:r>
            <a:endParaRPr i="0" sz="1000" u="none" cap="none" strike="noStrike">
              <a:solidFill>
                <a:srgbClr val="08296B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6"/>
          <p:cNvSpPr/>
          <p:nvPr/>
        </p:nvSpPr>
        <p:spPr>
          <a:xfrm>
            <a:off x="0" y="0"/>
            <a:ext cx="12192000" cy="6858000"/>
          </a:xfrm>
          <a:custGeom>
            <a:rect b="b" l="l" r="r" t="t"/>
            <a:pathLst>
              <a:path extrusionOk="0" h="6858000" w="12192000"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6857999"/>
                </a:lnTo>
                <a:close/>
              </a:path>
            </a:pathLst>
          </a:custGeom>
          <a:solidFill>
            <a:srgbClr val="69BBE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6"/>
          <p:cNvSpPr txBox="1"/>
          <p:nvPr>
            <p:ph type="title"/>
          </p:nvPr>
        </p:nvSpPr>
        <p:spPr>
          <a:xfrm>
            <a:off x="535125" y="283216"/>
            <a:ext cx="9789300" cy="7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4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Technical Paper PPT Requirements</a:t>
            </a:r>
            <a:endParaRPr sz="45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0" name="Google Shape;90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41830" y="192281"/>
            <a:ext cx="655319" cy="986306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6"/>
          <p:cNvSpPr txBox="1"/>
          <p:nvPr/>
        </p:nvSpPr>
        <p:spPr>
          <a:xfrm>
            <a:off x="535125" y="1736475"/>
            <a:ext cx="10236900" cy="435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9375">
            <a:spAutoFit/>
          </a:bodyPr>
          <a:lstStyle/>
          <a:p>
            <a:pPr indent="-117475" lvl="0" marL="10033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50"/>
              <a:buChar char="•"/>
            </a:pPr>
            <a:r>
              <a:rPr b="1" i="0" lang="en-US" sz="1950" u="none" cap="none" strike="noStrike">
                <a:solidFill>
                  <a:schemeClr val="dk1"/>
                </a:solidFill>
              </a:rPr>
              <a:t>Presentations will be 30 minutes total (ex:25 minute presentation with 5 minute Q&amp;A)</a:t>
            </a:r>
            <a:endParaRPr i="0" sz="1950" u="none" cap="none" strike="noStrike">
              <a:solidFill>
                <a:schemeClr val="dk1"/>
              </a:solidFill>
            </a:endParaRPr>
          </a:p>
          <a:p>
            <a:pPr indent="-117475" lvl="0" marL="100330" marR="0" rtl="0" algn="l">
              <a:lnSpc>
                <a:spcPct val="100000"/>
              </a:lnSpc>
              <a:spcBef>
                <a:spcPts val="840"/>
              </a:spcBef>
              <a:spcAft>
                <a:spcPts val="0"/>
              </a:spcAft>
              <a:buClr>
                <a:schemeClr val="dk1"/>
              </a:buClr>
              <a:buSzPts val="1850"/>
              <a:buChar char="•"/>
            </a:pPr>
            <a:r>
              <a:rPr i="0" lang="en-US" sz="1950" u="none" cap="none" strike="noStrike">
                <a:solidFill>
                  <a:schemeClr val="dk1"/>
                </a:solidFill>
              </a:rPr>
              <a:t>All technical presentations must be designed using PowerPoint.</a:t>
            </a:r>
            <a:endParaRPr i="0" sz="1950" u="none" cap="none" strike="noStrike">
              <a:solidFill>
                <a:schemeClr val="dk1"/>
              </a:solidFill>
            </a:endParaRPr>
          </a:p>
          <a:p>
            <a:pPr indent="-117475" lvl="0" marL="100330" marR="0" rtl="0" algn="l">
              <a:lnSpc>
                <a:spcPct val="100000"/>
              </a:lnSpc>
              <a:spcBef>
                <a:spcPts val="840"/>
              </a:spcBef>
              <a:spcAft>
                <a:spcPts val="0"/>
              </a:spcAft>
              <a:buClr>
                <a:schemeClr val="dk1"/>
              </a:buClr>
              <a:buSzPts val="1850"/>
              <a:buChar char="•"/>
            </a:pPr>
            <a:r>
              <a:rPr i="0" lang="en-US" sz="1950" u="none" cap="none" strike="noStrike">
                <a:solidFill>
                  <a:schemeClr val="dk1"/>
                </a:solidFill>
              </a:rPr>
              <a:t>16:9 aspect ratio (widescreen)</a:t>
            </a:r>
            <a:endParaRPr i="0" sz="1950" u="none" cap="none" strike="noStrike">
              <a:solidFill>
                <a:schemeClr val="dk1"/>
              </a:solidFill>
            </a:endParaRPr>
          </a:p>
          <a:p>
            <a:pPr indent="-117475" lvl="0" marL="100330" marR="0" rtl="0" algn="l">
              <a:lnSpc>
                <a:spcPct val="100000"/>
              </a:lnSpc>
              <a:spcBef>
                <a:spcPts val="845"/>
              </a:spcBef>
              <a:spcAft>
                <a:spcPts val="0"/>
              </a:spcAft>
              <a:buClr>
                <a:schemeClr val="dk1"/>
              </a:buClr>
              <a:buSzPts val="1850"/>
              <a:buChar char="•"/>
            </a:pPr>
            <a:r>
              <a:rPr i="0" lang="en-US" sz="1950" u="none" cap="none" strike="noStrike">
                <a:solidFill>
                  <a:schemeClr val="dk1"/>
                </a:solidFill>
              </a:rPr>
              <a:t>Minimum Font size for body copy = 18 pt.</a:t>
            </a:r>
            <a:endParaRPr i="0" sz="1950" u="none" cap="none" strike="noStrike">
              <a:solidFill>
                <a:schemeClr val="dk1"/>
              </a:solidFill>
            </a:endParaRPr>
          </a:p>
          <a:p>
            <a:pPr indent="-117475" lvl="0" marL="100330" marR="0" rtl="0" algn="l">
              <a:lnSpc>
                <a:spcPct val="100000"/>
              </a:lnSpc>
              <a:spcBef>
                <a:spcPts val="840"/>
              </a:spcBef>
              <a:spcAft>
                <a:spcPts val="0"/>
              </a:spcAft>
              <a:buClr>
                <a:schemeClr val="dk1"/>
              </a:buClr>
              <a:buSzPts val="1850"/>
              <a:buChar char="•"/>
            </a:pPr>
            <a:r>
              <a:rPr i="0" lang="en-US" sz="1950" u="none" cap="none" strike="noStrike">
                <a:solidFill>
                  <a:schemeClr val="dk1"/>
                </a:solidFill>
              </a:rPr>
              <a:t>Use page numbers on each slide.</a:t>
            </a:r>
            <a:endParaRPr i="0" sz="1950" u="none" cap="none" strike="noStrike">
              <a:solidFill>
                <a:schemeClr val="dk1"/>
              </a:solidFill>
            </a:endParaRPr>
          </a:p>
          <a:p>
            <a:pPr indent="-117475" lvl="0" marL="100330" marR="0" rtl="0" algn="l">
              <a:lnSpc>
                <a:spcPct val="100000"/>
              </a:lnSpc>
              <a:spcBef>
                <a:spcPts val="840"/>
              </a:spcBef>
              <a:spcAft>
                <a:spcPts val="0"/>
              </a:spcAft>
              <a:buClr>
                <a:schemeClr val="dk1"/>
              </a:buClr>
              <a:buSzPts val="1850"/>
              <a:buChar char="•"/>
            </a:pPr>
            <a:r>
              <a:rPr i="0" lang="en-US" sz="1950" u="none" cap="none" strike="noStrike">
                <a:solidFill>
                  <a:schemeClr val="dk1"/>
                </a:solidFill>
              </a:rPr>
              <a:t>Slide 1: Title, authors</a:t>
            </a:r>
            <a:endParaRPr i="0" sz="1950" u="none" cap="none" strike="noStrike">
              <a:solidFill>
                <a:schemeClr val="dk1"/>
              </a:solidFill>
            </a:endParaRPr>
          </a:p>
          <a:p>
            <a:pPr indent="-117475" lvl="0" marL="100330" marR="0" rtl="0" algn="l">
              <a:lnSpc>
                <a:spcPct val="100000"/>
              </a:lnSpc>
              <a:spcBef>
                <a:spcPts val="845"/>
              </a:spcBef>
              <a:spcAft>
                <a:spcPts val="0"/>
              </a:spcAft>
              <a:buClr>
                <a:schemeClr val="dk1"/>
              </a:buClr>
              <a:buSzPts val="1850"/>
              <a:buChar char="•"/>
            </a:pPr>
            <a:r>
              <a:rPr i="0" lang="en-US" sz="1950" u="none" cap="none" strike="noStrike">
                <a:solidFill>
                  <a:schemeClr val="dk1"/>
                </a:solidFill>
              </a:rPr>
              <a:t>Slide 2: Presenters/photos, logos (as needed)</a:t>
            </a:r>
            <a:endParaRPr i="0" sz="1950" u="none" cap="none" strike="noStrike">
              <a:solidFill>
                <a:schemeClr val="dk1"/>
              </a:solidFill>
            </a:endParaRPr>
          </a:p>
          <a:p>
            <a:pPr indent="-117475" lvl="0" marL="99695" marR="5080" rtl="0" algn="l">
              <a:lnSpc>
                <a:spcPct val="96410"/>
              </a:lnSpc>
              <a:spcBef>
                <a:spcPts val="1285"/>
              </a:spcBef>
              <a:spcAft>
                <a:spcPts val="0"/>
              </a:spcAft>
              <a:buClr>
                <a:schemeClr val="dk1"/>
              </a:buClr>
              <a:buSzPts val="1850"/>
              <a:buChar char="•"/>
            </a:pPr>
            <a:r>
              <a:rPr i="0" lang="en-US" sz="1950" u="none" cap="none" strike="noStrike">
                <a:solidFill>
                  <a:schemeClr val="dk1"/>
                </a:solidFill>
              </a:rPr>
              <a:t>Slides: Technical content – use slides 6-9 as templated for your technical content. Company logos are not permitted for use in the technical content area)</a:t>
            </a:r>
            <a:endParaRPr i="0" sz="1950" u="none" cap="none" strike="noStrike">
              <a:solidFill>
                <a:schemeClr val="dk1"/>
              </a:solidFill>
            </a:endParaRPr>
          </a:p>
          <a:p>
            <a:pPr indent="-117475" lvl="0" marL="99695" marR="392430" rtl="0" algn="l">
              <a:lnSpc>
                <a:spcPct val="96410"/>
              </a:lnSpc>
              <a:spcBef>
                <a:spcPts val="1305"/>
              </a:spcBef>
              <a:spcAft>
                <a:spcPts val="0"/>
              </a:spcAft>
              <a:buClr>
                <a:schemeClr val="dk1"/>
              </a:buClr>
              <a:buSzPts val="1850"/>
              <a:buChar char="•"/>
            </a:pPr>
            <a:r>
              <a:rPr i="0" lang="en-US" sz="1950" u="none" cap="none" strike="noStrike">
                <a:solidFill>
                  <a:schemeClr val="dk1"/>
                </a:solidFill>
              </a:rPr>
              <a:t>Final Slides: References, acknowledgements, required DOE disclaimers (if applicable) followed by thank you for participating slide.</a:t>
            </a:r>
            <a:endParaRPr i="0" sz="1950" u="none" cap="none" strike="noStrike">
              <a:solidFill>
                <a:schemeClr val="dk1"/>
              </a:solidFill>
            </a:endParaRPr>
          </a:p>
        </p:txBody>
      </p:sp>
      <p:sp>
        <p:nvSpPr>
          <p:cNvPr id="92" name="Google Shape;92;p6"/>
          <p:cNvSpPr txBox="1"/>
          <p:nvPr/>
        </p:nvSpPr>
        <p:spPr>
          <a:xfrm>
            <a:off x="535125" y="1110875"/>
            <a:ext cx="6711300" cy="4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03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400" u="none" cap="none" strike="noStrike">
                <a:solidFill>
                  <a:srgbClr val="D12229"/>
                </a:solidFill>
              </a:rPr>
              <a:t>Delete This Slide for Presentation</a:t>
            </a:r>
            <a:endParaRPr i="0" sz="2400" u="none" cap="none" strike="noStrike">
              <a:solidFill>
                <a:srgbClr val="D12229"/>
              </a:solidFill>
            </a:endParaRPr>
          </a:p>
        </p:txBody>
      </p:sp>
      <p:sp>
        <p:nvSpPr>
          <p:cNvPr id="93" name="Google Shape;93;p6"/>
          <p:cNvSpPr txBox="1"/>
          <p:nvPr/>
        </p:nvSpPr>
        <p:spPr>
          <a:xfrm>
            <a:off x="8799925" y="6526025"/>
            <a:ext cx="30072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000" u="none" cap="none" strike="noStrike">
                <a:solidFill>
                  <a:schemeClr val="lt1"/>
                </a:solidFill>
              </a:rPr>
              <a:t>202</a:t>
            </a:r>
            <a:r>
              <a:rPr b="1" lang="en-US" sz="1000">
                <a:solidFill>
                  <a:schemeClr val="lt1"/>
                </a:solidFill>
              </a:rPr>
              <a:t>6</a:t>
            </a:r>
            <a:r>
              <a:rPr b="1" i="0" lang="en-US" sz="1000" u="none" cap="none" strike="noStrike">
                <a:solidFill>
                  <a:schemeClr val="lt1"/>
                </a:solidFill>
              </a:rPr>
              <a:t> A</a:t>
            </a:r>
            <a:r>
              <a:rPr b="1" lang="en-US" sz="1000">
                <a:solidFill>
                  <a:schemeClr val="lt1"/>
                </a:solidFill>
              </a:rPr>
              <a:t>nnual</a:t>
            </a:r>
            <a:r>
              <a:rPr b="1" i="0" lang="en-US" sz="1000" u="none" cap="none" strike="noStrike">
                <a:solidFill>
                  <a:schemeClr val="lt1"/>
                </a:solidFill>
              </a:rPr>
              <a:t> M</a:t>
            </a:r>
            <a:r>
              <a:rPr b="1" lang="en-US" sz="1000">
                <a:solidFill>
                  <a:schemeClr val="lt1"/>
                </a:solidFill>
              </a:rPr>
              <a:t>eeting</a:t>
            </a:r>
            <a:r>
              <a:rPr b="1" i="0" lang="en-US" sz="1000" u="none" cap="none" strike="noStrike">
                <a:solidFill>
                  <a:schemeClr val="lt1"/>
                </a:solidFill>
              </a:rPr>
              <a:t> </a:t>
            </a:r>
            <a:r>
              <a:rPr b="1" lang="en-US" sz="1000">
                <a:solidFill>
                  <a:schemeClr val="lt1"/>
                </a:solidFill>
              </a:rPr>
              <a:t>| March 25-28, 2026 | </a:t>
            </a:r>
            <a:r>
              <a:rPr b="1" lang="en-US" sz="1000">
                <a:solidFill>
                  <a:srgbClr val="08296B"/>
                </a:solidFill>
              </a:rPr>
              <a:t>Page 6</a:t>
            </a:r>
            <a:endParaRPr i="0" sz="1000" u="none" cap="none" strike="noStrike">
              <a:solidFill>
                <a:srgbClr val="08296B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7"/>
          <p:cNvSpPr txBox="1"/>
          <p:nvPr/>
        </p:nvSpPr>
        <p:spPr>
          <a:xfrm>
            <a:off x="1656965" y="2975246"/>
            <a:ext cx="2223900" cy="6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5900">
            <a:spAutoFit/>
          </a:bodyPr>
          <a:lstStyle/>
          <a:p>
            <a:pPr indent="0" lvl="0" marL="13817" marR="5527" rtl="0" algn="l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6"/>
              <a:buFont typeface="Arial"/>
              <a:buNone/>
            </a:pPr>
            <a:r>
              <a:rPr b="1" i="0" lang="en-US" sz="1196" u="none" cap="none" strike="noStrike">
                <a:solidFill>
                  <a:srgbClr val="000000"/>
                </a:solidFill>
              </a:rPr>
              <a:t>Slides become difficult to read when you try to cover too much material on one slide</a:t>
            </a:r>
            <a:endParaRPr i="0" sz="1196" u="none" cap="none" strike="noStrike">
              <a:solidFill>
                <a:srgbClr val="000000"/>
              </a:solidFill>
            </a:endParaRPr>
          </a:p>
        </p:txBody>
      </p:sp>
      <p:sp>
        <p:nvSpPr>
          <p:cNvPr id="99" name="Google Shape;99;p7"/>
          <p:cNvSpPr txBox="1"/>
          <p:nvPr/>
        </p:nvSpPr>
        <p:spPr>
          <a:xfrm>
            <a:off x="5580352" y="2796176"/>
            <a:ext cx="2073300" cy="101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5900">
            <a:spAutoFit/>
          </a:bodyPr>
          <a:lstStyle/>
          <a:p>
            <a:pPr indent="0" lvl="0" marL="13817" marR="5527" rtl="0" algn="l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6"/>
              <a:buFont typeface="Arial"/>
              <a:buNone/>
            </a:pPr>
            <a:r>
              <a:rPr b="1" i="0" lang="en-US" sz="1196" u="none" cap="none" strike="noStrike">
                <a:solidFill>
                  <a:srgbClr val="000000"/>
                </a:solidFill>
              </a:rPr>
              <a:t>Text that is too small or a font color that does not provide enough contrast from the background will</a:t>
            </a:r>
            <a:endParaRPr i="0" sz="1196" u="none" cap="none" strike="noStrike">
              <a:solidFill>
                <a:srgbClr val="000000"/>
              </a:solidFill>
            </a:endParaRPr>
          </a:p>
          <a:p>
            <a:pPr indent="0" lvl="0" marL="13817" marR="0" rtl="0" algn="l">
              <a:lnSpc>
                <a:spcPct val="1054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6"/>
              <a:buFont typeface="Arial"/>
              <a:buNone/>
            </a:pPr>
            <a:r>
              <a:rPr b="1" i="0" lang="en-US" sz="1196" u="none" cap="none" strike="noStrike">
                <a:solidFill>
                  <a:srgbClr val="000000"/>
                </a:solidFill>
              </a:rPr>
              <a:t>not be legible</a:t>
            </a:r>
            <a:endParaRPr i="0" sz="1196" u="none" cap="none" strike="noStrike">
              <a:solidFill>
                <a:srgbClr val="000000"/>
              </a:solidFill>
            </a:endParaRPr>
          </a:p>
        </p:txBody>
      </p:sp>
      <p:sp>
        <p:nvSpPr>
          <p:cNvPr id="100" name="Google Shape;100;p7"/>
          <p:cNvSpPr txBox="1"/>
          <p:nvPr/>
        </p:nvSpPr>
        <p:spPr>
          <a:xfrm>
            <a:off x="9503739" y="2796176"/>
            <a:ext cx="2257500" cy="10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825">
            <a:spAutoFit/>
          </a:bodyPr>
          <a:lstStyle/>
          <a:p>
            <a:pPr indent="0" lvl="0" marL="13817" marR="0" rtl="0" algn="l">
              <a:lnSpc>
                <a:spcPct val="1141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6"/>
              <a:buFont typeface="Arial"/>
              <a:buNone/>
            </a:pPr>
            <a:r>
              <a:rPr b="1" i="0" lang="en-US" sz="1196" u="none" cap="none" strike="noStrike">
                <a:solidFill>
                  <a:srgbClr val="000000"/>
                </a:solidFill>
              </a:rPr>
              <a:t>AVOID USING ALL CAPS FOR</a:t>
            </a:r>
            <a:endParaRPr i="0" sz="1196" u="none" cap="none" strike="noStrike">
              <a:solidFill>
                <a:srgbClr val="000000"/>
              </a:solidFill>
            </a:endParaRPr>
          </a:p>
          <a:p>
            <a:pPr indent="0" lvl="0" marL="13817" marR="5527" rtl="0" algn="l">
              <a:lnSpc>
                <a:spcPct val="108333"/>
              </a:lnSpc>
              <a:spcBef>
                <a:spcPts val="92"/>
              </a:spcBef>
              <a:spcAft>
                <a:spcPts val="0"/>
              </a:spcAft>
              <a:buClr>
                <a:srgbClr val="000000"/>
              </a:buClr>
              <a:buSzPts val="1306"/>
              <a:buFont typeface="Arial"/>
              <a:buNone/>
            </a:pPr>
            <a:r>
              <a:rPr b="1" i="0" lang="en-US" sz="1196" u="none" cap="none" strike="noStrike">
                <a:solidFill>
                  <a:srgbClr val="000000"/>
                </a:solidFill>
              </a:rPr>
              <a:t>BODY COPY, as well as </a:t>
            </a:r>
            <a:r>
              <a:rPr b="1" i="0" lang="en-US" sz="1196" u="sng" cap="none" strike="noStrike">
                <a:solidFill>
                  <a:srgbClr val="000000"/>
                </a:solidFill>
              </a:rPr>
              <a:t>using</a:t>
            </a:r>
            <a:r>
              <a:rPr b="1" i="0" lang="en-US" sz="1196" u="none" cap="none" strike="noStrike">
                <a:solidFill>
                  <a:srgbClr val="000000"/>
                </a:solidFill>
              </a:rPr>
              <a:t> </a:t>
            </a:r>
            <a:r>
              <a:rPr b="1" i="0" lang="en-US" sz="1196" u="sng" cap="none" strike="noStrike">
                <a:solidFill>
                  <a:srgbClr val="000000"/>
                </a:solidFill>
              </a:rPr>
              <a:t>underlining for emphasis</a:t>
            </a:r>
            <a:r>
              <a:rPr b="1" i="0" lang="en-US" sz="1196" u="none" cap="none" strike="noStrike">
                <a:solidFill>
                  <a:srgbClr val="000000"/>
                </a:solidFill>
              </a:rPr>
              <a:t>, as this makes it difficult to read. Use bolding for emphasis.</a:t>
            </a:r>
            <a:endParaRPr i="0" sz="1196" u="none" cap="none" strike="noStrike">
              <a:solidFill>
                <a:srgbClr val="000000"/>
              </a:solidFill>
            </a:endParaRPr>
          </a:p>
        </p:txBody>
      </p:sp>
      <p:sp>
        <p:nvSpPr>
          <p:cNvPr id="101" name="Google Shape;101;p7"/>
          <p:cNvSpPr/>
          <p:nvPr/>
        </p:nvSpPr>
        <p:spPr>
          <a:xfrm>
            <a:off x="0" y="357800"/>
            <a:ext cx="12192000" cy="1716300"/>
          </a:xfrm>
          <a:prstGeom prst="rect">
            <a:avLst/>
          </a:prstGeom>
          <a:solidFill>
            <a:srgbClr val="D12229"/>
          </a:solidFill>
          <a:ln cap="flat" cmpd="sng" w="9525">
            <a:solidFill>
              <a:srgbClr val="D1222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7"/>
          <p:cNvSpPr txBox="1"/>
          <p:nvPr/>
        </p:nvSpPr>
        <p:spPr>
          <a:xfrm>
            <a:off x="1656965" y="4447111"/>
            <a:ext cx="2235900" cy="121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5900">
            <a:spAutoFit/>
          </a:bodyPr>
          <a:lstStyle/>
          <a:p>
            <a:pPr indent="0" lvl="0" marL="13817" marR="5527" rtl="0" algn="l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6"/>
              <a:buFont typeface="Arial"/>
              <a:buNone/>
            </a:pPr>
            <a:r>
              <a:rPr b="1" i="0" lang="en-US" sz="1196" u="none" cap="none" strike="noStrike">
                <a:solidFill>
                  <a:srgbClr val="000000"/>
                </a:solidFill>
              </a:rPr>
              <a:t>Using no more than six lines per slide, with no more than six words per line is recommended. Plenty of open space around words increases legibility.</a:t>
            </a:r>
            <a:endParaRPr i="0" sz="1196" u="none" cap="none" strike="noStrike">
              <a:solidFill>
                <a:srgbClr val="000000"/>
              </a:solidFill>
            </a:endParaRPr>
          </a:p>
        </p:txBody>
      </p:sp>
      <p:sp>
        <p:nvSpPr>
          <p:cNvPr id="103" name="Google Shape;103;p7"/>
          <p:cNvSpPr txBox="1"/>
          <p:nvPr/>
        </p:nvSpPr>
        <p:spPr>
          <a:xfrm>
            <a:off x="5580352" y="4715716"/>
            <a:ext cx="2099700" cy="4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5900">
            <a:spAutoFit/>
          </a:bodyPr>
          <a:lstStyle/>
          <a:p>
            <a:pPr indent="0" lvl="0" marL="13817" marR="5527" rtl="0" algn="l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6"/>
              <a:buFont typeface="Arial"/>
              <a:buNone/>
            </a:pPr>
            <a:r>
              <a:rPr b="1" i="0" lang="en-US" sz="1196" u="none" cap="none" strike="noStrike">
                <a:solidFill>
                  <a:srgbClr val="000000"/>
                </a:solidFill>
              </a:rPr>
              <a:t>Simplicity and conciseness are keys to good slides.</a:t>
            </a:r>
            <a:endParaRPr i="0" sz="1196" u="none" cap="none" strike="noStrike">
              <a:solidFill>
                <a:srgbClr val="000000"/>
              </a:solidFill>
            </a:endParaRPr>
          </a:p>
        </p:txBody>
      </p:sp>
      <p:sp>
        <p:nvSpPr>
          <p:cNvPr id="104" name="Google Shape;104;p7"/>
          <p:cNvSpPr txBox="1"/>
          <p:nvPr/>
        </p:nvSpPr>
        <p:spPr>
          <a:xfrm>
            <a:off x="9503739" y="4715716"/>
            <a:ext cx="2241900" cy="6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5900">
            <a:spAutoFit/>
          </a:bodyPr>
          <a:lstStyle/>
          <a:p>
            <a:pPr indent="0" lvl="0" marL="13817" marR="5527" rtl="0" algn="l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6"/>
              <a:buFont typeface="Arial"/>
              <a:buNone/>
            </a:pPr>
            <a:r>
              <a:rPr b="1" i="0" lang="en-US" sz="1196" u="none" cap="none" strike="noStrike">
                <a:solidFill>
                  <a:srgbClr val="000000"/>
                </a:solidFill>
              </a:rPr>
              <a:t>Remember, do not put company names or logos on your slides!</a:t>
            </a:r>
            <a:endParaRPr i="0" sz="1196" u="none" cap="none" strike="noStrike">
              <a:solidFill>
                <a:srgbClr val="000000"/>
              </a:solidFill>
            </a:endParaRPr>
          </a:p>
        </p:txBody>
      </p:sp>
      <p:sp>
        <p:nvSpPr>
          <p:cNvPr id="105" name="Google Shape;105;p7"/>
          <p:cNvSpPr txBox="1"/>
          <p:nvPr/>
        </p:nvSpPr>
        <p:spPr>
          <a:xfrm>
            <a:off x="8799925" y="6526025"/>
            <a:ext cx="30072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000" u="none" cap="none" strike="noStrike">
                <a:solidFill>
                  <a:srgbClr val="FCB034"/>
                </a:solidFill>
              </a:rPr>
              <a:t>202</a:t>
            </a:r>
            <a:r>
              <a:rPr b="1" lang="en-US" sz="1000">
                <a:solidFill>
                  <a:srgbClr val="FCB034"/>
                </a:solidFill>
              </a:rPr>
              <a:t>6</a:t>
            </a:r>
            <a:r>
              <a:rPr b="1" i="0" lang="en-US" sz="1000" u="none" cap="none" strike="noStrike">
                <a:solidFill>
                  <a:srgbClr val="FCB034"/>
                </a:solidFill>
              </a:rPr>
              <a:t> A</a:t>
            </a:r>
            <a:r>
              <a:rPr b="1" lang="en-US" sz="1000">
                <a:solidFill>
                  <a:srgbClr val="FCB034"/>
                </a:solidFill>
              </a:rPr>
              <a:t>nnual</a:t>
            </a:r>
            <a:r>
              <a:rPr b="1" i="0" lang="en-US" sz="1000" u="none" cap="none" strike="noStrike">
                <a:solidFill>
                  <a:srgbClr val="FCB034"/>
                </a:solidFill>
              </a:rPr>
              <a:t> M</a:t>
            </a:r>
            <a:r>
              <a:rPr b="1" lang="en-US" sz="1000">
                <a:solidFill>
                  <a:srgbClr val="FCB034"/>
                </a:solidFill>
              </a:rPr>
              <a:t>eeting</a:t>
            </a:r>
            <a:r>
              <a:rPr b="1" i="0" lang="en-US" sz="1000" u="none" cap="none" strike="noStrike">
                <a:solidFill>
                  <a:srgbClr val="FCB034"/>
                </a:solidFill>
              </a:rPr>
              <a:t> </a:t>
            </a:r>
            <a:r>
              <a:rPr b="1" lang="en-US" sz="1000">
                <a:solidFill>
                  <a:srgbClr val="FCB034"/>
                </a:solidFill>
              </a:rPr>
              <a:t>| March 25-28, 2026 |</a:t>
            </a:r>
            <a:r>
              <a:rPr b="1" lang="en-US" sz="1000">
                <a:solidFill>
                  <a:schemeClr val="lt1"/>
                </a:solidFill>
              </a:rPr>
              <a:t> </a:t>
            </a:r>
            <a:r>
              <a:rPr b="1" lang="en-US" sz="1000">
                <a:solidFill>
                  <a:srgbClr val="08296B"/>
                </a:solidFill>
              </a:rPr>
              <a:t>Page 7</a:t>
            </a:r>
            <a:endParaRPr i="0" sz="1000" u="none" cap="none" strike="noStrike">
              <a:solidFill>
                <a:srgbClr val="08296B"/>
              </a:solidFill>
            </a:endParaRPr>
          </a:p>
        </p:txBody>
      </p:sp>
      <p:sp>
        <p:nvSpPr>
          <p:cNvPr id="106" name="Google Shape;106;p7"/>
          <p:cNvSpPr txBox="1"/>
          <p:nvPr>
            <p:ph type="title"/>
          </p:nvPr>
        </p:nvSpPr>
        <p:spPr>
          <a:xfrm>
            <a:off x="257797" y="606950"/>
            <a:ext cx="7258500" cy="7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4500">
                <a:solidFill>
                  <a:srgbClr val="08296B"/>
                </a:solidFill>
                <a:latin typeface="Arial"/>
                <a:ea typeface="Arial"/>
                <a:cs typeface="Arial"/>
                <a:sym typeface="Arial"/>
              </a:rPr>
              <a:t>Bad Slide Characteristics</a:t>
            </a:r>
            <a:endParaRPr sz="4500">
              <a:solidFill>
                <a:srgbClr val="0829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7"/>
          <p:cNvSpPr txBox="1"/>
          <p:nvPr/>
        </p:nvSpPr>
        <p:spPr>
          <a:xfrm>
            <a:off x="257800" y="1355225"/>
            <a:ext cx="6711300" cy="4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03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</a:rPr>
              <a:t>Delete This Slide for Presentation</a:t>
            </a:r>
            <a:endParaRPr i="0" sz="2400" u="none" cap="none" strike="noStrike">
              <a:solidFill>
                <a:schemeClr val="lt1"/>
              </a:solidFill>
            </a:endParaRPr>
          </a:p>
        </p:txBody>
      </p:sp>
      <p:pic>
        <p:nvPicPr>
          <p:cNvPr id="108" name="Google Shape;108;p7" title="SFB White Logo No Backgroun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94525" y="209650"/>
            <a:ext cx="2012600" cy="201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7" title="Book Icon Circl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1588" y="2818450"/>
            <a:ext cx="985875" cy="98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7" title="Double Quotes Icon Circle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76488" y="2787700"/>
            <a:ext cx="985875" cy="98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7" title="Quote Icon Circle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320588" y="2817612"/>
            <a:ext cx="987552" cy="9875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7" title="ABC Icon Circle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30750" y="4531700"/>
            <a:ext cx="987553" cy="9875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7" title="Key Icon Circle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376088" y="4531700"/>
            <a:ext cx="987553" cy="9875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7" title="Paint Icon Circle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321413" y="4531700"/>
            <a:ext cx="987552" cy="9875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8"/>
          <p:cNvSpPr/>
          <p:nvPr/>
        </p:nvSpPr>
        <p:spPr>
          <a:xfrm>
            <a:off x="0" y="0"/>
            <a:ext cx="12192000" cy="6858000"/>
          </a:xfrm>
          <a:custGeom>
            <a:rect b="b" l="l" r="r" t="t"/>
            <a:pathLst>
              <a:path extrusionOk="0" h="6858000" w="12192000"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6857999"/>
                </a:lnTo>
                <a:close/>
              </a:path>
            </a:pathLst>
          </a:custGeom>
          <a:solidFill>
            <a:srgbClr val="08296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8"/>
          <p:cNvSpPr txBox="1"/>
          <p:nvPr/>
        </p:nvSpPr>
        <p:spPr>
          <a:xfrm>
            <a:off x="371950" y="1905549"/>
            <a:ext cx="11376000" cy="42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00650">
            <a:spAutoFit/>
          </a:bodyPr>
          <a:lstStyle/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</a:pPr>
            <a:r>
              <a:rPr b="1" i="0" lang="en-US" sz="2000" u="none" cap="none" strike="noStrike">
                <a:solidFill>
                  <a:srgbClr val="FFFFFF"/>
                </a:solidFill>
              </a:rPr>
              <a:t>Slides become difficult to read when you try to cover too much material on one slide</a:t>
            </a:r>
            <a:endParaRPr sz="2000"/>
          </a:p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</a:pPr>
            <a:r>
              <a:rPr b="1" i="0" lang="en-US" sz="2000" u="none" cap="none" strike="noStrike">
                <a:solidFill>
                  <a:srgbClr val="FFFFFF"/>
                </a:solidFill>
              </a:rPr>
              <a:t>Text that is too small or a font color that does not provide enough contrast from the background will not be legible</a:t>
            </a:r>
            <a:endParaRPr sz="2000"/>
          </a:p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</a:pPr>
            <a:r>
              <a:rPr b="1" i="0" lang="en-US" sz="2000" u="none" cap="none" strike="noStrike">
                <a:solidFill>
                  <a:srgbClr val="FFFFFF"/>
                </a:solidFill>
              </a:rPr>
              <a:t>AVOID USING ALL CAPS FOR BODY COPY, as well as </a:t>
            </a:r>
            <a:r>
              <a:rPr b="1" i="0" lang="en-US" sz="2000" u="sng" cap="none" strike="noStrike">
                <a:solidFill>
                  <a:srgbClr val="FFFFFF"/>
                </a:solidFill>
              </a:rPr>
              <a:t>using underlining for emphasis</a:t>
            </a:r>
            <a:r>
              <a:rPr b="1" i="0" lang="en-US" sz="2000" u="none" cap="none" strike="noStrike">
                <a:solidFill>
                  <a:srgbClr val="FFFFFF"/>
                </a:solidFill>
              </a:rPr>
              <a:t>, as this makes it difficult to read. Use bolding for emphasis.</a:t>
            </a:r>
            <a:endParaRPr sz="2000"/>
          </a:p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</a:pPr>
            <a:r>
              <a:rPr b="1" i="0" lang="en-US" sz="2000" u="none" cap="none" strike="noStrike">
                <a:solidFill>
                  <a:srgbClr val="FFFFFF"/>
                </a:solidFill>
              </a:rPr>
              <a:t>Using no more than six lines per slide, with no more than six words per line is recommended. Plenty of open space around words increases legibility.</a:t>
            </a:r>
            <a:endParaRPr sz="2000"/>
          </a:p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</a:pPr>
            <a:r>
              <a:rPr b="1" i="0" lang="en-US" sz="2000" u="none" cap="none" strike="noStrike">
                <a:solidFill>
                  <a:srgbClr val="FFFFFF"/>
                </a:solidFill>
              </a:rPr>
              <a:t>Simplicity and conciseness are keys to good slides.</a:t>
            </a:r>
            <a:endParaRPr sz="2000"/>
          </a:p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</a:pPr>
            <a:r>
              <a:rPr b="1" i="0" lang="en-US" sz="2000" u="none" cap="none" strike="noStrike">
                <a:solidFill>
                  <a:srgbClr val="FFFFFF"/>
                </a:solidFill>
              </a:rPr>
              <a:t>Remember, do not put company names or logos on your slides!</a:t>
            </a:r>
            <a:endParaRPr i="0" sz="2000" u="none" cap="none" strike="noStrike">
              <a:solidFill>
                <a:srgbClr val="000000"/>
              </a:solidFill>
            </a:endParaRPr>
          </a:p>
        </p:txBody>
      </p:sp>
      <p:sp>
        <p:nvSpPr>
          <p:cNvPr id="121" name="Google Shape;121;p8"/>
          <p:cNvSpPr txBox="1"/>
          <p:nvPr>
            <p:ph type="title"/>
          </p:nvPr>
        </p:nvSpPr>
        <p:spPr>
          <a:xfrm>
            <a:off x="1198314" y="87997"/>
            <a:ext cx="9795300" cy="105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2287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Bad Slide Characteristics</a:t>
            </a: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8"/>
          <p:cNvSpPr txBox="1"/>
          <p:nvPr/>
        </p:nvSpPr>
        <p:spPr>
          <a:xfrm>
            <a:off x="8799925" y="6526025"/>
            <a:ext cx="30072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000" u="none" cap="none" strike="noStrike">
                <a:solidFill>
                  <a:srgbClr val="FCB034"/>
                </a:solidFill>
              </a:rPr>
              <a:t>202</a:t>
            </a:r>
            <a:r>
              <a:rPr b="1" lang="en-US" sz="1000">
                <a:solidFill>
                  <a:srgbClr val="FCB034"/>
                </a:solidFill>
              </a:rPr>
              <a:t>6</a:t>
            </a:r>
            <a:r>
              <a:rPr b="1" i="0" lang="en-US" sz="1000" u="none" cap="none" strike="noStrike">
                <a:solidFill>
                  <a:srgbClr val="FCB034"/>
                </a:solidFill>
              </a:rPr>
              <a:t> A</a:t>
            </a:r>
            <a:r>
              <a:rPr b="1" lang="en-US" sz="1000">
                <a:solidFill>
                  <a:srgbClr val="FCB034"/>
                </a:solidFill>
              </a:rPr>
              <a:t>nnual</a:t>
            </a:r>
            <a:r>
              <a:rPr b="1" i="0" lang="en-US" sz="1000" u="none" cap="none" strike="noStrike">
                <a:solidFill>
                  <a:srgbClr val="FCB034"/>
                </a:solidFill>
              </a:rPr>
              <a:t> M</a:t>
            </a:r>
            <a:r>
              <a:rPr b="1" lang="en-US" sz="1000">
                <a:solidFill>
                  <a:srgbClr val="FCB034"/>
                </a:solidFill>
              </a:rPr>
              <a:t>eeting</a:t>
            </a:r>
            <a:r>
              <a:rPr b="1" i="0" lang="en-US" sz="1000" u="none" cap="none" strike="noStrike">
                <a:solidFill>
                  <a:srgbClr val="FCB034"/>
                </a:solidFill>
              </a:rPr>
              <a:t> </a:t>
            </a:r>
            <a:r>
              <a:rPr b="1" lang="en-US" sz="1000">
                <a:solidFill>
                  <a:srgbClr val="FCB034"/>
                </a:solidFill>
              </a:rPr>
              <a:t>| March 25-28, 2026 |</a:t>
            </a:r>
            <a:r>
              <a:rPr b="1" lang="en-US" sz="1000">
                <a:solidFill>
                  <a:schemeClr val="lt1"/>
                </a:solidFill>
              </a:rPr>
              <a:t> Page 8</a:t>
            </a:r>
            <a:endParaRPr i="0" sz="1000" u="none" cap="none" strike="noStrike">
              <a:solidFill>
                <a:schemeClr val="lt1"/>
              </a:solidFill>
            </a:endParaRPr>
          </a:p>
        </p:txBody>
      </p:sp>
      <p:sp>
        <p:nvSpPr>
          <p:cNvPr id="123" name="Google Shape;123;p8"/>
          <p:cNvSpPr txBox="1"/>
          <p:nvPr/>
        </p:nvSpPr>
        <p:spPr>
          <a:xfrm>
            <a:off x="2740325" y="1228200"/>
            <a:ext cx="6711300" cy="4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03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400" u="none" cap="none" strike="noStrike">
                <a:solidFill>
                  <a:srgbClr val="D12229"/>
                </a:solidFill>
              </a:rPr>
              <a:t>Delete This Slide for Presentation</a:t>
            </a:r>
            <a:endParaRPr i="0" sz="2400" u="none" cap="none" strike="noStrike">
              <a:solidFill>
                <a:srgbClr val="D12229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9"/>
          <p:cNvSpPr/>
          <p:nvPr/>
        </p:nvSpPr>
        <p:spPr>
          <a:xfrm>
            <a:off x="0" y="0"/>
            <a:ext cx="12192000" cy="6858000"/>
          </a:xfrm>
          <a:custGeom>
            <a:rect b="b" l="l" r="r" t="t"/>
            <a:pathLst>
              <a:path extrusionOk="0" h="6858000" w="12192000"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6857999"/>
                </a:lnTo>
                <a:close/>
              </a:path>
            </a:pathLst>
          </a:custGeom>
          <a:solidFill>
            <a:srgbClr val="69BBE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9"/>
          <p:cNvSpPr txBox="1"/>
          <p:nvPr>
            <p:ph idx="1" type="body"/>
          </p:nvPr>
        </p:nvSpPr>
        <p:spPr>
          <a:xfrm>
            <a:off x="230700" y="2042800"/>
            <a:ext cx="11730600" cy="42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00650">
            <a:sp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Slides become difficult to read when you try to cover too much material on one slide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that is too small or a font color that does not provide enough contrast from the background will not be legible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AVOID USING ALL CAPS FOR BODY COPY, as well as </a:t>
            </a:r>
            <a:r>
              <a:rPr lang="en-US" sz="20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using underlining for emphasis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as this makes it difficult to read. Use bolding for emphasis.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Using no more than six lines per slide, with no more than six words per line is recommended. Plenty of open space around words increases legibility.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Simplicity and conciseness are keys to good slides.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Remember, do not put company names or logos on your slides!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9"/>
          <p:cNvSpPr txBox="1"/>
          <p:nvPr>
            <p:ph type="title"/>
          </p:nvPr>
        </p:nvSpPr>
        <p:spPr>
          <a:xfrm>
            <a:off x="493675" y="168700"/>
            <a:ext cx="9012900" cy="94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228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4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Bad Slide Characteristics</a:t>
            </a:r>
            <a:endParaRPr sz="25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1" name="Google Shape;131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76790" y="325773"/>
            <a:ext cx="670559" cy="899652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9"/>
          <p:cNvSpPr txBox="1"/>
          <p:nvPr/>
        </p:nvSpPr>
        <p:spPr>
          <a:xfrm>
            <a:off x="493675" y="1225425"/>
            <a:ext cx="6711300" cy="4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03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400" u="none" cap="none" strike="noStrike">
                <a:solidFill>
                  <a:srgbClr val="D12229"/>
                </a:solidFill>
              </a:rPr>
              <a:t>Delete This Slide for Presentation</a:t>
            </a:r>
            <a:endParaRPr i="0" sz="2400" u="none" cap="none" strike="noStrike">
              <a:solidFill>
                <a:srgbClr val="D12229"/>
              </a:solidFill>
            </a:endParaRPr>
          </a:p>
        </p:txBody>
      </p:sp>
      <p:sp>
        <p:nvSpPr>
          <p:cNvPr id="133" name="Google Shape;133;p9"/>
          <p:cNvSpPr txBox="1"/>
          <p:nvPr/>
        </p:nvSpPr>
        <p:spPr>
          <a:xfrm>
            <a:off x="8799925" y="6526025"/>
            <a:ext cx="30072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000" u="none" cap="none" strike="noStrike">
                <a:solidFill>
                  <a:schemeClr val="lt1"/>
                </a:solidFill>
              </a:rPr>
              <a:t>202</a:t>
            </a:r>
            <a:r>
              <a:rPr b="1" lang="en-US" sz="1000">
                <a:solidFill>
                  <a:schemeClr val="lt1"/>
                </a:solidFill>
              </a:rPr>
              <a:t>6</a:t>
            </a:r>
            <a:r>
              <a:rPr b="1" i="0" lang="en-US" sz="1000" u="none" cap="none" strike="noStrike">
                <a:solidFill>
                  <a:schemeClr val="lt1"/>
                </a:solidFill>
              </a:rPr>
              <a:t> A</a:t>
            </a:r>
            <a:r>
              <a:rPr b="1" lang="en-US" sz="1000">
                <a:solidFill>
                  <a:schemeClr val="lt1"/>
                </a:solidFill>
              </a:rPr>
              <a:t>nnual</a:t>
            </a:r>
            <a:r>
              <a:rPr b="1" i="0" lang="en-US" sz="1000" u="none" cap="none" strike="noStrike">
                <a:solidFill>
                  <a:schemeClr val="lt1"/>
                </a:solidFill>
              </a:rPr>
              <a:t> M</a:t>
            </a:r>
            <a:r>
              <a:rPr b="1" lang="en-US" sz="1000">
                <a:solidFill>
                  <a:schemeClr val="lt1"/>
                </a:solidFill>
              </a:rPr>
              <a:t>eeting</a:t>
            </a:r>
            <a:r>
              <a:rPr b="1" i="0" lang="en-US" sz="1000" u="none" cap="none" strike="noStrike">
                <a:solidFill>
                  <a:schemeClr val="lt1"/>
                </a:solidFill>
              </a:rPr>
              <a:t> </a:t>
            </a:r>
            <a:r>
              <a:rPr b="1" lang="en-US" sz="1000">
                <a:solidFill>
                  <a:schemeClr val="lt1"/>
                </a:solidFill>
              </a:rPr>
              <a:t>| March 25-28, 2026 | </a:t>
            </a:r>
            <a:r>
              <a:rPr b="1" lang="en-US" sz="1000">
                <a:solidFill>
                  <a:srgbClr val="08296B"/>
                </a:solidFill>
              </a:rPr>
              <a:t>Page 9</a:t>
            </a:r>
            <a:endParaRPr i="0" sz="1000" u="none" cap="none" strike="noStrike">
              <a:solidFill>
                <a:srgbClr val="08296B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2023-02-20T16:20:33Z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</Properties>
</file>